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ebp" ContentType="image/webp"/>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80" r:id="rId9"/>
    <p:sldId id="281" r:id="rId10"/>
    <p:sldId id="282" r:id="rId11"/>
    <p:sldId id="283" r:id="rId12"/>
    <p:sldId id="284" r:id="rId1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DEF286-D8DF-64D0-2BA3-0AB4873BA2DF}" v="312" dt="2025-09-22T14:42:28.156"/>
    <p1510:client id="{EB5F5736-A995-CBDB-1445-2C1085329EB7}" v="1268" dt="2025-09-21T15:33:44.161"/>
    <p1510:client id="{F1C88129-A98F-346A-4518-4D2C01849F63}" v="583" dt="2025-09-23T12:09:51.67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00" d="100"/>
          <a:sy n="100" d="100"/>
        </p:scale>
        <p:origin x="234" y="2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ゲスト ユーザー" providerId="Windows Live" clId="Web-{F7CB18BC-53F6-4D3D-1838-FA9A68C4137F}"/>
    <pc:docChg chg="addSld delSld modSld">
      <pc:chgData name="ゲスト ユーザー" userId="" providerId="Windows Live" clId="Web-{F7CB18BC-53F6-4D3D-1838-FA9A68C4137F}" dt="2025-09-21T05:29:31.241" v="1603" actId="1076"/>
      <pc:docMkLst>
        <pc:docMk/>
      </pc:docMkLst>
    </pc:docChg>
  </pc:docChgLst>
  <pc:docChgLst>
    <pc:chgData name="ゲスト ユーザー" providerId="Windows Live" clId="Web-{F1C88129-A98F-346A-4518-4D2C01849F63}"/>
    <pc:docChg chg="addSld delSld modSld">
      <pc:chgData name="ゲスト ユーザー" userId="" providerId="Windows Live" clId="Web-{F1C88129-A98F-346A-4518-4D2C01849F63}" dt="2025-09-23T12:09:50.194" v="385" actId="20577"/>
      <pc:docMkLst>
        <pc:docMk/>
      </pc:docMkLst>
      <pc:sldChg chg="del">
        <pc:chgData name="ゲスト ユーザー" userId="" providerId="Windows Live" clId="Web-{F1C88129-A98F-346A-4518-4D2C01849F63}" dt="2025-09-23T11:29:36.294" v="14"/>
        <pc:sldMkLst>
          <pc:docMk/>
          <pc:sldMk cId="1297003870" sldId="263"/>
        </pc:sldMkLst>
      </pc:sldChg>
      <pc:sldChg chg="del">
        <pc:chgData name="ゲスト ユーザー" userId="" providerId="Windows Live" clId="Web-{F1C88129-A98F-346A-4518-4D2C01849F63}" dt="2025-09-23T11:29:36.294" v="13"/>
        <pc:sldMkLst>
          <pc:docMk/>
          <pc:sldMk cId="2067667391" sldId="264"/>
        </pc:sldMkLst>
      </pc:sldChg>
      <pc:sldChg chg="del">
        <pc:chgData name="ゲスト ユーザー" userId="" providerId="Windows Live" clId="Web-{F1C88129-A98F-346A-4518-4D2C01849F63}" dt="2025-09-23T11:29:36.294" v="12"/>
        <pc:sldMkLst>
          <pc:docMk/>
          <pc:sldMk cId="1269660925" sldId="265"/>
        </pc:sldMkLst>
      </pc:sldChg>
      <pc:sldChg chg="del">
        <pc:chgData name="ゲスト ユーザー" userId="" providerId="Windows Live" clId="Web-{F1C88129-A98F-346A-4518-4D2C01849F63}" dt="2025-09-23T11:29:36.294" v="11"/>
        <pc:sldMkLst>
          <pc:docMk/>
          <pc:sldMk cId="3033241447" sldId="266"/>
        </pc:sldMkLst>
      </pc:sldChg>
      <pc:sldChg chg="del">
        <pc:chgData name="ゲスト ユーザー" userId="" providerId="Windows Live" clId="Web-{F1C88129-A98F-346A-4518-4D2C01849F63}" dt="2025-09-23T11:29:36.278" v="10"/>
        <pc:sldMkLst>
          <pc:docMk/>
          <pc:sldMk cId="2010144396" sldId="267"/>
        </pc:sldMkLst>
      </pc:sldChg>
      <pc:sldChg chg="del">
        <pc:chgData name="ゲスト ユーザー" userId="" providerId="Windows Live" clId="Web-{F1C88129-A98F-346A-4518-4D2C01849F63}" dt="2025-09-23T11:29:36.278" v="7"/>
        <pc:sldMkLst>
          <pc:docMk/>
          <pc:sldMk cId="1918991039" sldId="268"/>
        </pc:sldMkLst>
      </pc:sldChg>
      <pc:sldChg chg="del">
        <pc:chgData name="ゲスト ユーザー" userId="" providerId="Windows Live" clId="Web-{F1C88129-A98F-346A-4518-4D2C01849F63}" dt="2025-09-23T11:29:36.278" v="9"/>
        <pc:sldMkLst>
          <pc:docMk/>
          <pc:sldMk cId="2659776898" sldId="269"/>
        </pc:sldMkLst>
      </pc:sldChg>
      <pc:sldChg chg="del">
        <pc:chgData name="ゲスト ユーザー" userId="" providerId="Windows Live" clId="Web-{F1C88129-A98F-346A-4518-4D2C01849F63}" dt="2025-09-23T11:29:36.278" v="8"/>
        <pc:sldMkLst>
          <pc:docMk/>
          <pc:sldMk cId="936785696" sldId="270"/>
        </pc:sldMkLst>
      </pc:sldChg>
      <pc:sldChg chg="del">
        <pc:chgData name="ゲスト ユーザー" userId="" providerId="Windows Live" clId="Web-{F1C88129-A98F-346A-4518-4D2C01849F63}" dt="2025-09-23T11:29:36.278" v="6"/>
        <pc:sldMkLst>
          <pc:docMk/>
          <pc:sldMk cId="1715788511" sldId="271"/>
        </pc:sldMkLst>
      </pc:sldChg>
      <pc:sldChg chg="del">
        <pc:chgData name="ゲスト ユーザー" userId="" providerId="Windows Live" clId="Web-{F1C88129-A98F-346A-4518-4D2C01849F63}" dt="2025-09-23T11:29:36.278" v="5"/>
        <pc:sldMkLst>
          <pc:docMk/>
          <pc:sldMk cId="3297680029" sldId="272"/>
        </pc:sldMkLst>
      </pc:sldChg>
      <pc:sldChg chg="del">
        <pc:chgData name="ゲスト ユーザー" userId="" providerId="Windows Live" clId="Web-{F1C88129-A98F-346A-4518-4D2C01849F63}" dt="2025-09-23T11:29:36.278" v="3"/>
        <pc:sldMkLst>
          <pc:docMk/>
          <pc:sldMk cId="272940815" sldId="273"/>
        </pc:sldMkLst>
      </pc:sldChg>
      <pc:sldChg chg="del">
        <pc:chgData name="ゲスト ユーザー" userId="" providerId="Windows Live" clId="Web-{F1C88129-A98F-346A-4518-4D2C01849F63}" dt="2025-09-23T11:29:36.278" v="2"/>
        <pc:sldMkLst>
          <pc:docMk/>
          <pc:sldMk cId="2985860242" sldId="274"/>
        </pc:sldMkLst>
      </pc:sldChg>
      <pc:sldChg chg="del">
        <pc:chgData name="ゲスト ユーザー" userId="" providerId="Windows Live" clId="Web-{F1C88129-A98F-346A-4518-4D2C01849F63}" dt="2025-09-23T11:29:36.278" v="1"/>
        <pc:sldMkLst>
          <pc:docMk/>
          <pc:sldMk cId="220872049" sldId="275"/>
        </pc:sldMkLst>
      </pc:sldChg>
      <pc:sldChg chg="del">
        <pc:chgData name="ゲスト ユーザー" userId="" providerId="Windows Live" clId="Web-{F1C88129-A98F-346A-4518-4D2C01849F63}" dt="2025-09-23T11:29:36.278" v="0"/>
        <pc:sldMkLst>
          <pc:docMk/>
          <pc:sldMk cId="94472750" sldId="279"/>
        </pc:sldMkLst>
      </pc:sldChg>
      <pc:sldChg chg="addSp modSp add replId">
        <pc:chgData name="ゲスト ユーザー" userId="" providerId="Windows Live" clId="Web-{F1C88129-A98F-346A-4518-4D2C01849F63}" dt="2025-09-23T11:32:27.377" v="57" actId="20577"/>
        <pc:sldMkLst>
          <pc:docMk/>
          <pc:sldMk cId="1130556981" sldId="281"/>
        </pc:sldMkLst>
        <pc:spChg chg="mod">
          <ac:chgData name="ゲスト ユーザー" userId="" providerId="Windows Live" clId="Web-{F1C88129-A98F-346A-4518-4D2C01849F63}" dt="2025-09-23T11:32:27.377" v="57" actId="20577"/>
          <ac:spMkLst>
            <pc:docMk/>
            <pc:sldMk cId="1130556981" sldId="281"/>
            <ac:spMk id="5" creationId="{1AD8A447-B2C7-F21B-D2B5-00162AC4401F}"/>
          </ac:spMkLst>
        </pc:spChg>
        <pc:picChg chg="add mod">
          <ac:chgData name="ゲスト ユーザー" userId="" providerId="Windows Live" clId="Web-{F1C88129-A98F-346A-4518-4D2C01849F63}" dt="2025-09-23T11:32:14.205" v="47" actId="1076"/>
          <ac:picMkLst>
            <pc:docMk/>
            <pc:sldMk cId="1130556981" sldId="281"/>
            <ac:picMk id="2" creationId="{8077AC67-0250-C85E-517F-A7E50A789CD8}"/>
          </ac:picMkLst>
        </pc:picChg>
      </pc:sldChg>
      <pc:sldChg chg="del">
        <pc:chgData name="ゲスト ユーザー" userId="" providerId="Windows Live" clId="Web-{F1C88129-A98F-346A-4518-4D2C01849F63}" dt="2025-09-23T11:29:36.278" v="4"/>
        <pc:sldMkLst>
          <pc:docMk/>
          <pc:sldMk cId="1337026176" sldId="281"/>
        </pc:sldMkLst>
      </pc:sldChg>
      <pc:sldChg chg="addSp delSp modSp add replId">
        <pc:chgData name="ゲスト ユーザー" userId="" providerId="Windows Live" clId="Web-{F1C88129-A98F-346A-4518-4D2C01849F63}" dt="2025-09-23T11:44:55.673" v="70" actId="1076"/>
        <pc:sldMkLst>
          <pc:docMk/>
          <pc:sldMk cId="2476269099" sldId="282"/>
        </pc:sldMkLst>
        <pc:spChg chg="mod">
          <ac:chgData name="ゲスト ユーザー" userId="" providerId="Windows Live" clId="Web-{F1C88129-A98F-346A-4518-4D2C01849F63}" dt="2025-09-23T11:44:06.953" v="62" actId="20577"/>
          <ac:spMkLst>
            <pc:docMk/>
            <pc:sldMk cId="2476269099" sldId="282"/>
            <ac:spMk id="5" creationId="{BCBEDE99-8708-26A9-E571-E88EE59106BC}"/>
          </ac:spMkLst>
        </pc:spChg>
        <pc:picChg chg="del">
          <ac:chgData name="ゲスト ユーザー" userId="" providerId="Windows Live" clId="Web-{F1C88129-A98F-346A-4518-4D2C01849F63}" dt="2025-09-23T11:44:08.703" v="63"/>
          <ac:picMkLst>
            <pc:docMk/>
            <pc:sldMk cId="2476269099" sldId="282"/>
            <ac:picMk id="2" creationId="{F3D57A1E-7865-DD89-C0F9-9B9B205AE301}"/>
          </ac:picMkLst>
        </pc:picChg>
        <pc:picChg chg="add mod">
          <ac:chgData name="ゲスト ユーザー" userId="" providerId="Windows Live" clId="Web-{F1C88129-A98F-346A-4518-4D2C01849F63}" dt="2025-09-23T11:44:17.891" v="67" actId="1076"/>
          <ac:picMkLst>
            <pc:docMk/>
            <pc:sldMk cId="2476269099" sldId="282"/>
            <ac:picMk id="3" creationId="{B17B417B-A6C1-0F81-098D-6AD36BB11B4E}"/>
          </ac:picMkLst>
        </pc:picChg>
        <pc:picChg chg="add mod">
          <ac:chgData name="ゲスト ユーザー" userId="" providerId="Windows Live" clId="Web-{F1C88129-A98F-346A-4518-4D2C01849F63}" dt="2025-09-23T11:44:55.673" v="70" actId="1076"/>
          <ac:picMkLst>
            <pc:docMk/>
            <pc:sldMk cId="2476269099" sldId="282"/>
            <ac:picMk id="4" creationId="{B65FB331-3499-0F1A-BBFE-D53DD44DCB19}"/>
          </ac:picMkLst>
        </pc:picChg>
      </pc:sldChg>
      <pc:sldChg chg="addSp modSp add replId">
        <pc:chgData name="ゲスト ユーザー" userId="" providerId="Windows Live" clId="Web-{F1C88129-A98F-346A-4518-4D2C01849F63}" dt="2025-09-23T11:59:02.952" v="283"/>
        <pc:sldMkLst>
          <pc:docMk/>
          <pc:sldMk cId="265593290" sldId="283"/>
        </pc:sldMkLst>
        <pc:spChg chg="mod">
          <ac:chgData name="ゲスト ユーザー" userId="" providerId="Windows Live" clId="Web-{F1C88129-A98F-346A-4518-4D2C01849F63}" dt="2025-09-23T11:53:09.981" v="183" actId="1076"/>
          <ac:spMkLst>
            <pc:docMk/>
            <pc:sldMk cId="265593290" sldId="283"/>
            <ac:spMk id="5" creationId="{C0FDC135-55BA-704C-8810-5B82BBB8EC23}"/>
          </ac:spMkLst>
        </pc:spChg>
        <pc:spChg chg="add mod">
          <ac:chgData name="ゲスト ユーザー" userId="" providerId="Windows Live" clId="Web-{F1C88129-A98F-346A-4518-4D2C01849F63}" dt="2025-09-23T11:58:40.733" v="281" actId="20577"/>
          <ac:spMkLst>
            <pc:docMk/>
            <pc:sldMk cId="265593290" sldId="283"/>
            <ac:spMk id="12" creationId="{A7BA46A3-99E9-5A53-F8B1-D4D7C8F9DEEC}"/>
          </ac:spMkLst>
        </pc:spChg>
        <pc:picChg chg="add mod modCrop">
          <ac:chgData name="ゲスト ユーザー" userId="" providerId="Windows Live" clId="Web-{F1C88129-A98F-346A-4518-4D2C01849F63}" dt="2025-09-23T11:46:27.690" v="85" actId="1076"/>
          <ac:picMkLst>
            <pc:docMk/>
            <pc:sldMk cId="265593290" sldId="283"/>
            <ac:picMk id="2" creationId="{F8701D04-D3C9-364F-C617-A304C47DDD90}"/>
          </ac:picMkLst>
        </pc:picChg>
        <pc:picChg chg="mod modCrop">
          <ac:chgData name="ゲスト ユーザー" userId="" providerId="Windows Live" clId="Web-{F1C88129-A98F-346A-4518-4D2C01849F63}" dt="2025-09-23T11:54:33.638" v="216"/>
          <ac:picMkLst>
            <pc:docMk/>
            <pc:sldMk cId="265593290" sldId="283"/>
            <ac:picMk id="3" creationId="{9259D092-A922-0540-84A0-A1F772D29D5D}"/>
          </ac:picMkLst>
        </pc:picChg>
        <pc:picChg chg="mod modCrop">
          <ac:chgData name="ゲスト ユーザー" userId="" providerId="Windows Live" clId="Web-{F1C88129-A98F-346A-4518-4D2C01849F63}" dt="2025-09-23T11:58:12.436" v="264" actId="1076"/>
          <ac:picMkLst>
            <pc:docMk/>
            <pc:sldMk cId="265593290" sldId="283"/>
            <ac:picMk id="4" creationId="{FC211245-BBC3-4A17-AB19-69911C2E0B86}"/>
          </ac:picMkLst>
        </pc:picChg>
        <pc:picChg chg="add mod modCrop">
          <ac:chgData name="ゲスト ユーザー" userId="" providerId="Windows Live" clId="Web-{F1C88129-A98F-346A-4518-4D2C01849F63}" dt="2025-09-23T11:59:02.952" v="283"/>
          <ac:picMkLst>
            <pc:docMk/>
            <pc:sldMk cId="265593290" sldId="283"/>
            <ac:picMk id="6" creationId="{8378B577-E2BB-9DDA-2327-40FFBD932D82}"/>
          </ac:picMkLst>
        </pc:picChg>
        <pc:picChg chg="add mod modCrop">
          <ac:chgData name="ゲスト ユーザー" userId="" providerId="Windows Live" clId="Web-{F1C88129-A98F-346A-4518-4D2C01849F63}" dt="2025-09-23T11:51:44.323" v="166" actId="1076"/>
          <ac:picMkLst>
            <pc:docMk/>
            <pc:sldMk cId="265593290" sldId="283"/>
            <ac:picMk id="7" creationId="{FC083852-C872-51B4-FBDB-A63C33C9C2B6}"/>
          </ac:picMkLst>
        </pc:picChg>
        <pc:picChg chg="add mod modCrop">
          <ac:chgData name="ゲスト ユーザー" userId="" providerId="Windows Live" clId="Web-{F1C88129-A98F-346A-4518-4D2C01849F63}" dt="2025-09-23T11:51:41.964" v="165" actId="1076"/>
          <ac:picMkLst>
            <pc:docMk/>
            <pc:sldMk cId="265593290" sldId="283"/>
            <ac:picMk id="8" creationId="{C9E9635B-5BE0-BD99-DAB6-EAE9C563FE66}"/>
          </ac:picMkLst>
        </pc:picChg>
        <pc:picChg chg="add mod modCrop">
          <ac:chgData name="ゲスト ユーザー" userId="" providerId="Windows Live" clId="Web-{F1C88129-A98F-346A-4518-4D2C01849F63}" dt="2025-09-23T11:51:40.073" v="164" actId="1076"/>
          <ac:picMkLst>
            <pc:docMk/>
            <pc:sldMk cId="265593290" sldId="283"/>
            <ac:picMk id="9" creationId="{C73D5F7D-DC37-B62F-9985-4F1F8D2D2C2B}"/>
          </ac:picMkLst>
        </pc:picChg>
        <pc:picChg chg="add mod modCrop">
          <ac:chgData name="ゲスト ユーザー" userId="" providerId="Windows Live" clId="Web-{F1C88129-A98F-346A-4518-4D2C01849F63}" dt="2025-09-23T11:52:09.589" v="171" actId="1076"/>
          <ac:picMkLst>
            <pc:docMk/>
            <pc:sldMk cId="265593290" sldId="283"/>
            <ac:picMk id="10" creationId="{F724565C-1815-C267-3E63-F19EDFA9B7EA}"/>
          </ac:picMkLst>
        </pc:picChg>
        <pc:picChg chg="add mod modCrop">
          <ac:chgData name="ゲスト ユーザー" userId="" providerId="Windows Live" clId="Web-{F1C88129-A98F-346A-4518-4D2C01849F63}" dt="2025-09-23T11:52:35.574" v="177" actId="1076"/>
          <ac:picMkLst>
            <pc:docMk/>
            <pc:sldMk cId="265593290" sldId="283"/>
            <ac:picMk id="11" creationId="{68041D86-CEAA-0433-60E6-5C0C772F4473}"/>
          </ac:picMkLst>
        </pc:picChg>
        <pc:picChg chg="add mod modCrop">
          <ac:chgData name="ゲスト ユーザー" userId="" providerId="Windows Live" clId="Web-{F1C88129-A98F-346A-4518-4D2C01849F63}" dt="2025-09-23T11:53:51.450" v="200" actId="1076"/>
          <ac:picMkLst>
            <pc:docMk/>
            <pc:sldMk cId="265593290" sldId="283"/>
            <ac:picMk id="13" creationId="{55E16C97-90DA-8E1A-D8CB-2556333810B5}"/>
          </ac:picMkLst>
        </pc:picChg>
        <pc:picChg chg="add mod modCrop">
          <ac:chgData name="ゲスト ユーザー" userId="" providerId="Windows Live" clId="Web-{F1C88129-A98F-346A-4518-4D2C01849F63}" dt="2025-09-23T11:57:27.639" v="256" actId="1076"/>
          <ac:picMkLst>
            <pc:docMk/>
            <pc:sldMk cId="265593290" sldId="283"/>
            <ac:picMk id="14" creationId="{F63FB941-CE31-34B4-4EAB-06FEF6EF0B0F}"/>
          </ac:picMkLst>
        </pc:picChg>
      </pc:sldChg>
      <pc:sldChg chg="delSp modSp add replId">
        <pc:chgData name="ゲスト ユーザー" userId="" providerId="Windows Live" clId="Web-{F1C88129-A98F-346A-4518-4D2C01849F63}" dt="2025-09-23T12:09:50.194" v="385" actId="20577"/>
        <pc:sldMkLst>
          <pc:docMk/>
          <pc:sldMk cId="3493189638" sldId="284"/>
        </pc:sldMkLst>
        <pc:spChg chg="mod">
          <ac:chgData name="ゲスト ユーザー" userId="" providerId="Windows Live" clId="Web-{F1C88129-A98F-346A-4518-4D2C01849F63}" dt="2025-09-23T12:09:50.194" v="385" actId="20577"/>
          <ac:spMkLst>
            <pc:docMk/>
            <pc:sldMk cId="3493189638" sldId="284"/>
            <ac:spMk id="5" creationId="{278C2864-5FC6-BC23-1A4E-6E069803AF65}"/>
          </ac:spMkLst>
        </pc:spChg>
        <pc:spChg chg="del">
          <ac:chgData name="ゲスト ユーザー" userId="" providerId="Windows Live" clId="Web-{F1C88129-A98F-346A-4518-4D2C01849F63}" dt="2025-09-23T12:00:26.203" v="287"/>
          <ac:spMkLst>
            <pc:docMk/>
            <pc:sldMk cId="3493189638" sldId="284"/>
            <ac:spMk id="12" creationId="{3D8CCD5C-44F3-D258-5588-9CF24AD0ACE6}"/>
          </ac:spMkLst>
        </pc:spChg>
        <pc:picChg chg="del">
          <ac:chgData name="ゲスト ユーザー" userId="" providerId="Windows Live" clId="Web-{F1C88129-A98F-346A-4518-4D2C01849F63}" dt="2025-09-23T12:00:34.609" v="297"/>
          <ac:picMkLst>
            <pc:docMk/>
            <pc:sldMk cId="3493189638" sldId="284"/>
            <ac:picMk id="2" creationId="{2029C067-8015-4BF7-2BC8-F52A3CA12790}"/>
          </ac:picMkLst>
        </pc:picChg>
        <pc:picChg chg="del">
          <ac:chgData name="ゲスト ユーザー" userId="" providerId="Windows Live" clId="Web-{F1C88129-A98F-346A-4518-4D2C01849F63}" dt="2025-09-23T12:00:26.203" v="289"/>
          <ac:picMkLst>
            <pc:docMk/>
            <pc:sldMk cId="3493189638" sldId="284"/>
            <ac:picMk id="3" creationId="{4B58E2BA-0165-1677-6E02-E61ED5E20755}"/>
          </ac:picMkLst>
        </pc:picChg>
        <pc:picChg chg="del">
          <ac:chgData name="ゲスト ユーザー" userId="" providerId="Windows Live" clId="Web-{F1C88129-A98F-346A-4518-4D2C01849F63}" dt="2025-09-23T12:00:26.203" v="288"/>
          <ac:picMkLst>
            <pc:docMk/>
            <pc:sldMk cId="3493189638" sldId="284"/>
            <ac:picMk id="4" creationId="{1057D3D6-7BEE-03E5-5372-00BC11F0E4DF}"/>
          </ac:picMkLst>
        </pc:picChg>
        <pc:picChg chg="del">
          <ac:chgData name="ゲスト ユーザー" userId="" providerId="Windows Live" clId="Web-{F1C88129-A98F-346A-4518-4D2C01849F63}" dt="2025-09-23T12:00:34.609" v="296"/>
          <ac:picMkLst>
            <pc:docMk/>
            <pc:sldMk cId="3493189638" sldId="284"/>
            <ac:picMk id="6" creationId="{C349AFB9-3881-CB1F-6FDA-EEEDD39D9FA7}"/>
          </ac:picMkLst>
        </pc:picChg>
        <pc:picChg chg="del">
          <ac:chgData name="ゲスト ユーザー" userId="" providerId="Windows Live" clId="Web-{F1C88129-A98F-346A-4518-4D2C01849F63}" dt="2025-09-23T12:00:34.609" v="295"/>
          <ac:picMkLst>
            <pc:docMk/>
            <pc:sldMk cId="3493189638" sldId="284"/>
            <ac:picMk id="7" creationId="{1E53E805-0996-D4C4-69BD-3122DE8048F1}"/>
          </ac:picMkLst>
        </pc:picChg>
        <pc:picChg chg="del">
          <ac:chgData name="ゲスト ユーザー" userId="" providerId="Windows Live" clId="Web-{F1C88129-A98F-346A-4518-4D2C01849F63}" dt="2025-09-23T12:00:34.609" v="294"/>
          <ac:picMkLst>
            <pc:docMk/>
            <pc:sldMk cId="3493189638" sldId="284"/>
            <ac:picMk id="8" creationId="{1ED4E979-93C9-7C9A-C1EF-AB4768DEF6B6}"/>
          </ac:picMkLst>
        </pc:picChg>
        <pc:picChg chg="del">
          <ac:chgData name="ゲスト ユーザー" userId="" providerId="Windows Live" clId="Web-{F1C88129-A98F-346A-4518-4D2C01849F63}" dt="2025-09-23T12:00:34.609" v="293"/>
          <ac:picMkLst>
            <pc:docMk/>
            <pc:sldMk cId="3493189638" sldId="284"/>
            <ac:picMk id="9" creationId="{267B834B-4CE2-F6BE-74A4-D4665A8EE331}"/>
          </ac:picMkLst>
        </pc:picChg>
        <pc:picChg chg="del">
          <ac:chgData name="ゲスト ユーザー" userId="" providerId="Windows Live" clId="Web-{F1C88129-A98F-346A-4518-4D2C01849F63}" dt="2025-09-23T12:00:34.609" v="292"/>
          <ac:picMkLst>
            <pc:docMk/>
            <pc:sldMk cId="3493189638" sldId="284"/>
            <ac:picMk id="10" creationId="{A0962E8F-4347-DBFE-0334-A5880132FCE6}"/>
          </ac:picMkLst>
        </pc:picChg>
        <pc:picChg chg="del">
          <ac:chgData name="ゲスト ユーザー" userId="" providerId="Windows Live" clId="Web-{F1C88129-A98F-346A-4518-4D2C01849F63}" dt="2025-09-23T12:00:34.609" v="291"/>
          <ac:picMkLst>
            <pc:docMk/>
            <pc:sldMk cId="3493189638" sldId="284"/>
            <ac:picMk id="11" creationId="{63B49E6B-C521-3A19-5ADB-E1482A7354AB}"/>
          </ac:picMkLst>
        </pc:picChg>
        <pc:picChg chg="del">
          <ac:chgData name="ゲスト ユーザー" userId="" providerId="Windows Live" clId="Web-{F1C88129-A98F-346A-4518-4D2C01849F63}" dt="2025-09-23T12:00:26.203" v="286"/>
          <ac:picMkLst>
            <pc:docMk/>
            <pc:sldMk cId="3493189638" sldId="284"/>
            <ac:picMk id="13" creationId="{FFF0DD94-84AE-92C4-7F64-2D392B8D0CC4}"/>
          </ac:picMkLst>
        </pc:picChg>
        <pc:picChg chg="del">
          <ac:chgData name="ゲスト ユーザー" userId="" providerId="Windows Live" clId="Web-{F1C88129-A98F-346A-4518-4D2C01849F63}" dt="2025-09-23T12:00:26.203" v="285"/>
          <ac:picMkLst>
            <pc:docMk/>
            <pc:sldMk cId="3493189638" sldId="284"/>
            <ac:picMk id="14" creationId="{4A5F0CAC-C799-B7CB-0E3D-D9343C8A6C84}"/>
          </ac:picMkLst>
        </pc:picChg>
      </pc:sldChg>
    </pc:docChg>
  </pc:docChgLst>
  <pc:docChgLst>
    <pc:chgData name="ゲスト ユーザー" providerId="Windows Live" clId="Web-{13DEF286-D8DF-64D0-2BA3-0AB4873BA2DF}"/>
    <pc:docChg chg="addSld delSld modSld">
      <pc:chgData name="ゲスト ユーザー" userId="" providerId="Windows Live" clId="Web-{13DEF286-D8DF-64D0-2BA3-0AB4873BA2DF}" dt="2025-09-22T14:42:28.156" v="206" actId="20577"/>
      <pc:docMkLst>
        <pc:docMk/>
      </pc:docMkLst>
      <pc:sldChg chg="addSp delSp modSp">
        <pc:chgData name="ゲスト ユーザー" userId="" providerId="Windows Live" clId="Web-{13DEF286-D8DF-64D0-2BA3-0AB4873BA2DF}" dt="2025-09-22T14:07:33.302" v="147" actId="20577"/>
        <pc:sldMkLst>
          <pc:docMk/>
          <pc:sldMk cId="3297680029" sldId="272"/>
        </pc:sldMkLst>
        <pc:spChg chg="mod">
          <ac:chgData name="ゲスト ユーザー" userId="" providerId="Windows Live" clId="Web-{13DEF286-D8DF-64D0-2BA3-0AB4873BA2DF}" dt="2025-09-22T14:07:33.302" v="147" actId="20577"/>
          <ac:spMkLst>
            <pc:docMk/>
            <pc:sldMk cId="3297680029" sldId="272"/>
            <ac:spMk id="5" creationId="{A9D8B5F8-4209-1527-3CD3-B6201345FE88}"/>
          </ac:spMkLst>
        </pc:spChg>
        <pc:spChg chg="add del mod">
          <ac:chgData name="ゲスト ユーザー" userId="" providerId="Windows Live" clId="Web-{13DEF286-D8DF-64D0-2BA3-0AB4873BA2DF}" dt="2025-09-22T14:02:20.497" v="59"/>
          <ac:spMkLst>
            <pc:docMk/>
            <pc:sldMk cId="3297680029" sldId="272"/>
            <ac:spMk id="6" creationId="{5A26383D-48DE-CF59-013E-744D96652F77}"/>
          </ac:spMkLst>
        </pc:spChg>
        <pc:picChg chg="del">
          <ac:chgData name="ゲスト ユーザー" userId="" providerId="Windows Live" clId="Web-{13DEF286-D8DF-64D0-2BA3-0AB4873BA2DF}" dt="2025-09-22T13:32:06.915" v="3"/>
          <ac:picMkLst>
            <pc:docMk/>
            <pc:sldMk cId="3297680029" sldId="272"/>
            <ac:picMk id="2" creationId="{A8E5CEBC-2A94-2099-78BA-B7861371FB3F}"/>
          </ac:picMkLst>
        </pc:picChg>
        <pc:picChg chg="add del mod">
          <ac:chgData name="ゲスト ユーザー" userId="" providerId="Windows Live" clId="Web-{13DEF286-D8DF-64D0-2BA3-0AB4873BA2DF}" dt="2025-09-22T14:02:17.575" v="57"/>
          <ac:picMkLst>
            <pc:docMk/>
            <pc:sldMk cId="3297680029" sldId="272"/>
            <ac:picMk id="3" creationId="{0A146EE8-573D-B5B4-E0A8-4056C90587FC}"/>
          </ac:picMkLst>
        </pc:picChg>
        <pc:picChg chg="add del mod">
          <ac:chgData name="ゲスト ユーザー" userId="" providerId="Windows Live" clId="Web-{13DEF286-D8DF-64D0-2BA3-0AB4873BA2DF}" dt="2025-09-22T14:02:18.653" v="58"/>
          <ac:picMkLst>
            <pc:docMk/>
            <pc:sldMk cId="3297680029" sldId="272"/>
            <ac:picMk id="4" creationId="{D18F049A-1FB5-0591-C0FD-B01A3D0DFCEA}"/>
          </ac:picMkLst>
        </pc:picChg>
        <pc:picChg chg="add mod">
          <ac:chgData name="ゲスト ユーザー" userId="" providerId="Windows Live" clId="Web-{13DEF286-D8DF-64D0-2BA3-0AB4873BA2DF}" dt="2025-09-22T14:05:36.815" v="115" actId="1076"/>
          <ac:picMkLst>
            <pc:docMk/>
            <pc:sldMk cId="3297680029" sldId="272"/>
            <ac:picMk id="7" creationId="{52BD31BE-953D-9294-528E-BC821134F940}"/>
          </ac:picMkLst>
        </pc:picChg>
      </pc:sldChg>
      <pc:sldChg chg="del">
        <pc:chgData name="ゲスト ユーザー" userId="" providerId="Windows Live" clId="Web-{13DEF286-D8DF-64D0-2BA3-0AB4873BA2DF}" dt="2025-09-22T14:02:09.621" v="55"/>
        <pc:sldMkLst>
          <pc:docMk/>
          <pc:sldMk cId="2663561553" sldId="276"/>
        </pc:sldMkLst>
      </pc:sldChg>
      <pc:sldChg chg="del">
        <pc:chgData name="ゲスト ユーザー" userId="" providerId="Windows Live" clId="Web-{13DEF286-D8DF-64D0-2BA3-0AB4873BA2DF}" dt="2025-09-22T14:02:09.621" v="54"/>
        <pc:sldMkLst>
          <pc:docMk/>
          <pc:sldMk cId="3071456363" sldId="277"/>
        </pc:sldMkLst>
      </pc:sldChg>
      <pc:sldChg chg="del">
        <pc:chgData name="ゲスト ユーザー" userId="" providerId="Windows Live" clId="Web-{13DEF286-D8DF-64D0-2BA3-0AB4873BA2DF}" dt="2025-09-22T14:02:09.621" v="53"/>
        <pc:sldMkLst>
          <pc:docMk/>
          <pc:sldMk cId="1288225373" sldId="278"/>
        </pc:sldMkLst>
      </pc:sldChg>
      <pc:sldChg chg="addSp modSp">
        <pc:chgData name="ゲスト ユーザー" userId="" providerId="Windows Live" clId="Web-{13DEF286-D8DF-64D0-2BA3-0AB4873BA2DF}" dt="2025-09-22T14:42:28.156" v="206" actId="20577"/>
        <pc:sldMkLst>
          <pc:docMk/>
          <pc:sldMk cId="94472750" sldId="279"/>
        </pc:sldMkLst>
        <pc:spChg chg="mod">
          <ac:chgData name="ゲスト ユーザー" userId="" providerId="Windows Live" clId="Web-{13DEF286-D8DF-64D0-2BA3-0AB4873BA2DF}" dt="2025-09-22T14:42:28.156" v="206" actId="20577"/>
          <ac:spMkLst>
            <pc:docMk/>
            <pc:sldMk cId="94472750" sldId="279"/>
            <ac:spMk id="5" creationId="{BAB077E0-9654-631D-7763-F736CCF7BC9F}"/>
          </ac:spMkLst>
        </pc:spChg>
        <pc:picChg chg="add mod">
          <ac:chgData name="ゲスト ユーザー" userId="" providerId="Windows Live" clId="Web-{13DEF286-D8DF-64D0-2BA3-0AB4873BA2DF}" dt="2025-09-22T14:37:39.541" v="172" actId="1076"/>
          <ac:picMkLst>
            <pc:docMk/>
            <pc:sldMk cId="94472750" sldId="279"/>
            <ac:picMk id="2" creationId="{36304BD1-F43B-3B2C-6854-D796F8511207}"/>
          </ac:picMkLst>
        </pc:picChg>
      </pc:sldChg>
      <pc:sldChg chg="add replId">
        <pc:chgData name="ゲスト ユーザー" userId="" providerId="Windows Live" clId="Web-{13DEF286-D8DF-64D0-2BA3-0AB4873BA2DF}" dt="2025-09-22T14:02:14.106" v="56"/>
        <pc:sldMkLst>
          <pc:docMk/>
          <pc:sldMk cId="1337026176" sldId="281"/>
        </pc:sldMkLst>
      </pc:sldChg>
    </pc:docChg>
  </pc:docChgLst>
  <pc:docChgLst>
    <pc:chgData name="ゲスト ユーザー" providerId="Windows Live" clId="Web-{EB5F5736-A995-CBDB-1445-2C1085329EB7}"/>
    <pc:docChg chg="addSld modSld">
      <pc:chgData name="ゲスト ユーザー" userId="" providerId="Windows Live" clId="Web-{EB5F5736-A995-CBDB-1445-2C1085329EB7}" dt="2025-09-21T15:32:40.598" v="848" actId="20577"/>
      <pc:docMkLst>
        <pc:docMk/>
      </pc:docMkLst>
      <pc:sldChg chg="modSp add replId">
        <pc:chgData name="ゲスト ユーザー" userId="" providerId="Windows Live" clId="Web-{EB5F5736-A995-CBDB-1445-2C1085329EB7}" dt="2025-09-21T15:32:40.598" v="848" actId="20577"/>
        <pc:sldMkLst>
          <pc:docMk/>
          <pc:sldMk cId="3230960294" sldId="280"/>
        </pc:sldMkLst>
        <pc:spChg chg="mod">
          <ac:chgData name="ゲスト ユーザー" userId="" providerId="Windows Live" clId="Web-{EB5F5736-A995-CBDB-1445-2C1085329EB7}" dt="2025-09-21T15:32:40.598" v="848" actId="20577"/>
          <ac:spMkLst>
            <pc:docMk/>
            <pc:sldMk cId="3230960294" sldId="280"/>
            <ac:spMk id="5" creationId="{3CCB3139-6C61-B6C5-7C7A-886E8B70131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47F529-3FAF-03B1-C8FD-881052ECE95D}"/>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33AD2455-A327-0EE4-D038-DE87A2B7A64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16FDF30-1489-1E3F-0589-8D18F9ABECA9}"/>
              </a:ext>
            </a:extLst>
          </p:cNvPr>
          <p:cNvSpPr>
            <a:spLocks noGrp="1"/>
          </p:cNvSpPr>
          <p:nvPr>
            <p:ph type="dt" sz="half" idx="10"/>
          </p:nvPr>
        </p:nvSpPr>
        <p:spPr/>
        <p:txBody>
          <a:bodyPr/>
          <a:lstStyle/>
          <a:p>
            <a:fld id="{30DD4949-B489-4B64-83B8-66BD4F71F361}" type="datetimeFigureOut">
              <a:rPr kumimoji="1" lang="ja-JP" altLang="en-US" smtClean="0"/>
              <a:t>2025/9/23</a:t>
            </a:fld>
            <a:endParaRPr kumimoji="1" lang="ja-JP" altLang="en-US"/>
          </a:p>
        </p:txBody>
      </p:sp>
      <p:sp>
        <p:nvSpPr>
          <p:cNvPr id="5" name="フッター プレースホルダー 4">
            <a:extLst>
              <a:ext uri="{FF2B5EF4-FFF2-40B4-BE49-F238E27FC236}">
                <a16:creationId xmlns:a16="http://schemas.microsoft.com/office/drawing/2014/main" id="{A56156D6-3F9F-6D5E-2F43-4C1901ABF0A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5B3DB4B-2F5B-9038-9082-86B02B019403}"/>
              </a:ext>
            </a:extLst>
          </p:cNvPr>
          <p:cNvSpPr>
            <a:spLocks noGrp="1"/>
          </p:cNvSpPr>
          <p:nvPr>
            <p:ph type="sldNum" sz="quarter" idx="12"/>
          </p:nvPr>
        </p:nvSpPr>
        <p:spPr/>
        <p:txBody>
          <a:bodyPr/>
          <a:lstStyle/>
          <a:p>
            <a:fld id="{B71184B9-B189-4F51-BCFC-6CA9D9EE3F81}" type="slidenum">
              <a:rPr kumimoji="1" lang="ja-JP" altLang="en-US" smtClean="0"/>
              <a:t>‹#›</a:t>
            </a:fld>
            <a:endParaRPr kumimoji="1" lang="ja-JP" altLang="en-US"/>
          </a:p>
        </p:txBody>
      </p:sp>
    </p:spTree>
    <p:extLst>
      <p:ext uri="{BB962C8B-B14F-4D97-AF65-F5344CB8AC3E}">
        <p14:creationId xmlns:p14="http://schemas.microsoft.com/office/powerpoint/2010/main" val="24813944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569B57-7D80-CBA4-9657-09357E7656F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904860D-065D-E99F-4156-95AD787F6DB0}"/>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5D73D65-8531-32F1-0751-F5A306E9ACA0}"/>
              </a:ext>
            </a:extLst>
          </p:cNvPr>
          <p:cNvSpPr>
            <a:spLocks noGrp="1"/>
          </p:cNvSpPr>
          <p:nvPr>
            <p:ph type="dt" sz="half" idx="10"/>
          </p:nvPr>
        </p:nvSpPr>
        <p:spPr/>
        <p:txBody>
          <a:bodyPr/>
          <a:lstStyle/>
          <a:p>
            <a:fld id="{30DD4949-B489-4B64-83B8-66BD4F71F361}" type="datetimeFigureOut">
              <a:rPr kumimoji="1" lang="ja-JP" altLang="en-US" smtClean="0"/>
              <a:t>2025/9/23</a:t>
            </a:fld>
            <a:endParaRPr kumimoji="1" lang="ja-JP" altLang="en-US"/>
          </a:p>
        </p:txBody>
      </p:sp>
      <p:sp>
        <p:nvSpPr>
          <p:cNvPr id="5" name="フッター プレースホルダー 4">
            <a:extLst>
              <a:ext uri="{FF2B5EF4-FFF2-40B4-BE49-F238E27FC236}">
                <a16:creationId xmlns:a16="http://schemas.microsoft.com/office/drawing/2014/main" id="{F82E7AF0-B6B0-8C6F-9FE1-FA95A3D9316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6A78E6B-6A0A-7B3B-98FE-21A64E43BF37}"/>
              </a:ext>
            </a:extLst>
          </p:cNvPr>
          <p:cNvSpPr>
            <a:spLocks noGrp="1"/>
          </p:cNvSpPr>
          <p:nvPr>
            <p:ph type="sldNum" sz="quarter" idx="12"/>
          </p:nvPr>
        </p:nvSpPr>
        <p:spPr/>
        <p:txBody>
          <a:bodyPr/>
          <a:lstStyle/>
          <a:p>
            <a:fld id="{B71184B9-B189-4F51-BCFC-6CA9D9EE3F81}" type="slidenum">
              <a:rPr kumimoji="1" lang="ja-JP" altLang="en-US" smtClean="0"/>
              <a:t>‹#›</a:t>
            </a:fld>
            <a:endParaRPr kumimoji="1" lang="ja-JP" altLang="en-US"/>
          </a:p>
        </p:txBody>
      </p:sp>
    </p:spTree>
    <p:extLst>
      <p:ext uri="{BB962C8B-B14F-4D97-AF65-F5344CB8AC3E}">
        <p14:creationId xmlns:p14="http://schemas.microsoft.com/office/powerpoint/2010/main" val="2167770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8EC0B8A6-127E-C377-653B-637BCA06A9D3}"/>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3C353FB-D773-E284-0245-B14EF452C742}"/>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B9AAB08-8CDD-4047-9D3B-689F76E684E6}"/>
              </a:ext>
            </a:extLst>
          </p:cNvPr>
          <p:cNvSpPr>
            <a:spLocks noGrp="1"/>
          </p:cNvSpPr>
          <p:nvPr>
            <p:ph type="dt" sz="half" idx="10"/>
          </p:nvPr>
        </p:nvSpPr>
        <p:spPr/>
        <p:txBody>
          <a:bodyPr/>
          <a:lstStyle/>
          <a:p>
            <a:fld id="{30DD4949-B489-4B64-83B8-66BD4F71F361}" type="datetimeFigureOut">
              <a:rPr kumimoji="1" lang="ja-JP" altLang="en-US" smtClean="0"/>
              <a:t>2025/9/23</a:t>
            </a:fld>
            <a:endParaRPr kumimoji="1" lang="ja-JP" altLang="en-US"/>
          </a:p>
        </p:txBody>
      </p:sp>
      <p:sp>
        <p:nvSpPr>
          <p:cNvPr id="5" name="フッター プレースホルダー 4">
            <a:extLst>
              <a:ext uri="{FF2B5EF4-FFF2-40B4-BE49-F238E27FC236}">
                <a16:creationId xmlns:a16="http://schemas.microsoft.com/office/drawing/2014/main" id="{B707851C-450A-2D1F-121C-DF7AF620D39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F8946F2-5ED5-62C9-CAF8-ADB936C09E8E}"/>
              </a:ext>
            </a:extLst>
          </p:cNvPr>
          <p:cNvSpPr>
            <a:spLocks noGrp="1"/>
          </p:cNvSpPr>
          <p:nvPr>
            <p:ph type="sldNum" sz="quarter" idx="12"/>
          </p:nvPr>
        </p:nvSpPr>
        <p:spPr/>
        <p:txBody>
          <a:bodyPr/>
          <a:lstStyle/>
          <a:p>
            <a:fld id="{B71184B9-B189-4F51-BCFC-6CA9D9EE3F81}" type="slidenum">
              <a:rPr kumimoji="1" lang="ja-JP" altLang="en-US" smtClean="0"/>
              <a:t>‹#›</a:t>
            </a:fld>
            <a:endParaRPr kumimoji="1" lang="ja-JP" altLang="en-US"/>
          </a:p>
        </p:txBody>
      </p:sp>
    </p:spTree>
    <p:extLst>
      <p:ext uri="{BB962C8B-B14F-4D97-AF65-F5344CB8AC3E}">
        <p14:creationId xmlns:p14="http://schemas.microsoft.com/office/powerpoint/2010/main" val="2886218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B07B0E-0F3E-60C7-9D70-718FC6BA54D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92E48E0-EA46-68F2-D269-9334A711F87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D233F78-5341-DF92-6015-C6D9F9B39DBC}"/>
              </a:ext>
            </a:extLst>
          </p:cNvPr>
          <p:cNvSpPr>
            <a:spLocks noGrp="1"/>
          </p:cNvSpPr>
          <p:nvPr>
            <p:ph type="dt" sz="half" idx="10"/>
          </p:nvPr>
        </p:nvSpPr>
        <p:spPr/>
        <p:txBody>
          <a:bodyPr/>
          <a:lstStyle/>
          <a:p>
            <a:fld id="{30DD4949-B489-4B64-83B8-66BD4F71F361}" type="datetimeFigureOut">
              <a:rPr kumimoji="1" lang="ja-JP" altLang="en-US" smtClean="0"/>
              <a:t>2025/9/23</a:t>
            </a:fld>
            <a:endParaRPr kumimoji="1" lang="ja-JP" altLang="en-US"/>
          </a:p>
        </p:txBody>
      </p:sp>
      <p:sp>
        <p:nvSpPr>
          <p:cNvPr id="5" name="フッター プレースホルダー 4">
            <a:extLst>
              <a:ext uri="{FF2B5EF4-FFF2-40B4-BE49-F238E27FC236}">
                <a16:creationId xmlns:a16="http://schemas.microsoft.com/office/drawing/2014/main" id="{22F7904B-FFB5-8EE5-E879-83688992488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AB06A28-4D44-084A-42D3-9129FFFECAD3}"/>
              </a:ext>
            </a:extLst>
          </p:cNvPr>
          <p:cNvSpPr>
            <a:spLocks noGrp="1"/>
          </p:cNvSpPr>
          <p:nvPr>
            <p:ph type="sldNum" sz="quarter" idx="12"/>
          </p:nvPr>
        </p:nvSpPr>
        <p:spPr/>
        <p:txBody>
          <a:bodyPr/>
          <a:lstStyle/>
          <a:p>
            <a:fld id="{B71184B9-B189-4F51-BCFC-6CA9D9EE3F81}" type="slidenum">
              <a:rPr kumimoji="1" lang="ja-JP" altLang="en-US" smtClean="0"/>
              <a:t>‹#›</a:t>
            </a:fld>
            <a:endParaRPr kumimoji="1" lang="ja-JP" altLang="en-US"/>
          </a:p>
        </p:txBody>
      </p:sp>
    </p:spTree>
    <p:extLst>
      <p:ext uri="{BB962C8B-B14F-4D97-AF65-F5344CB8AC3E}">
        <p14:creationId xmlns:p14="http://schemas.microsoft.com/office/powerpoint/2010/main" val="2120832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38DEA5-F680-B646-D01B-06E50B51D83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CD4A067-5AC3-C0F9-D7A4-BC3C9AFCD19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A24EFD7-86F5-5D27-8F92-7B1ED545293C}"/>
              </a:ext>
            </a:extLst>
          </p:cNvPr>
          <p:cNvSpPr>
            <a:spLocks noGrp="1"/>
          </p:cNvSpPr>
          <p:nvPr>
            <p:ph type="dt" sz="half" idx="10"/>
          </p:nvPr>
        </p:nvSpPr>
        <p:spPr/>
        <p:txBody>
          <a:bodyPr/>
          <a:lstStyle/>
          <a:p>
            <a:fld id="{30DD4949-B489-4B64-83B8-66BD4F71F361}" type="datetimeFigureOut">
              <a:rPr kumimoji="1" lang="ja-JP" altLang="en-US" smtClean="0"/>
              <a:t>2025/9/23</a:t>
            </a:fld>
            <a:endParaRPr kumimoji="1" lang="ja-JP" altLang="en-US"/>
          </a:p>
        </p:txBody>
      </p:sp>
      <p:sp>
        <p:nvSpPr>
          <p:cNvPr id="5" name="フッター プレースホルダー 4">
            <a:extLst>
              <a:ext uri="{FF2B5EF4-FFF2-40B4-BE49-F238E27FC236}">
                <a16:creationId xmlns:a16="http://schemas.microsoft.com/office/drawing/2014/main" id="{C2B92A2C-70E4-E48D-2D95-0946D9DECCB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5D76539-9DA2-36C6-7170-D151557FDECD}"/>
              </a:ext>
            </a:extLst>
          </p:cNvPr>
          <p:cNvSpPr>
            <a:spLocks noGrp="1"/>
          </p:cNvSpPr>
          <p:nvPr>
            <p:ph type="sldNum" sz="quarter" idx="12"/>
          </p:nvPr>
        </p:nvSpPr>
        <p:spPr/>
        <p:txBody>
          <a:bodyPr/>
          <a:lstStyle/>
          <a:p>
            <a:fld id="{B71184B9-B189-4F51-BCFC-6CA9D9EE3F81}" type="slidenum">
              <a:rPr kumimoji="1" lang="ja-JP" altLang="en-US" smtClean="0"/>
              <a:t>‹#›</a:t>
            </a:fld>
            <a:endParaRPr kumimoji="1" lang="ja-JP" altLang="en-US"/>
          </a:p>
        </p:txBody>
      </p:sp>
    </p:spTree>
    <p:extLst>
      <p:ext uri="{BB962C8B-B14F-4D97-AF65-F5344CB8AC3E}">
        <p14:creationId xmlns:p14="http://schemas.microsoft.com/office/powerpoint/2010/main" val="20708771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3B3533-ED18-CEBF-0A73-3FB199F22F9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DD88DA5-8FBF-53C8-BD26-C7BC1B575FBE}"/>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C080896-BE7F-34F3-B693-CE4CA94C6E2D}"/>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66954830-073B-530A-2B25-0849C31192F4}"/>
              </a:ext>
            </a:extLst>
          </p:cNvPr>
          <p:cNvSpPr>
            <a:spLocks noGrp="1"/>
          </p:cNvSpPr>
          <p:nvPr>
            <p:ph type="dt" sz="half" idx="10"/>
          </p:nvPr>
        </p:nvSpPr>
        <p:spPr/>
        <p:txBody>
          <a:bodyPr/>
          <a:lstStyle/>
          <a:p>
            <a:fld id="{30DD4949-B489-4B64-83B8-66BD4F71F361}" type="datetimeFigureOut">
              <a:rPr kumimoji="1" lang="ja-JP" altLang="en-US" smtClean="0"/>
              <a:t>2025/9/23</a:t>
            </a:fld>
            <a:endParaRPr kumimoji="1" lang="ja-JP" altLang="en-US"/>
          </a:p>
        </p:txBody>
      </p:sp>
      <p:sp>
        <p:nvSpPr>
          <p:cNvPr id="6" name="フッター プレースホルダー 5">
            <a:extLst>
              <a:ext uri="{FF2B5EF4-FFF2-40B4-BE49-F238E27FC236}">
                <a16:creationId xmlns:a16="http://schemas.microsoft.com/office/drawing/2014/main" id="{429E346F-91CC-15FE-1E80-D845D377C1B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81E5684-9830-33F7-0DD2-51B54A899573}"/>
              </a:ext>
            </a:extLst>
          </p:cNvPr>
          <p:cNvSpPr>
            <a:spLocks noGrp="1"/>
          </p:cNvSpPr>
          <p:nvPr>
            <p:ph type="sldNum" sz="quarter" idx="12"/>
          </p:nvPr>
        </p:nvSpPr>
        <p:spPr/>
        <p:txBody>
          <a:bodyPr/>
          <a:lstStyle/>
          <a:p>
            <a:fld id="{B71184B9-B189-4F51-BCFC-6CA9D9EE3F81}" type="slidenum">
              <a:rPr kumimoji="1" lang="ja-JP" altLang="en-US" smtClean="0"/>
              <a:t>‹#›</a:t>
            </a:fld>
            <a:endParaRPr kumimoji="1" lang="ja-JP" altLang="en-US"/>
          </a:p>
        </p:txBody>
      </p:sp>
    </p:spTree>
    <p:extLst>
      <p:ext uri="{BB962C8B-B14F-4D97-AF65-F5344CB8AC3E}">
        <p14:creationId xmlns:p14="http://schemas.microsoft.com/office/powerpoint/2010/main" val="1302326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704D062-A802-435D-8B76-325A2FAD8174}"/>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881F172-DA30-FB03-5191-043BCFB208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DEE736D-9D88-EAAB-E681-FD756370931F}"/>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1391BD76-E9B4-C3AB-304B-65D8BF335F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30E6394-746B-141E-A9FC-4151DE040C43}"/>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C46A5182-A200-CBFB-21B2-E68D7C468CBE}"/>
              </a:ext>
            </a:extLst>
          </p:cNvPr>
          <p:cNvSpPr>
            <a:spLocks noGrp="1"/>
          </p:cNvSpPr>
          <p:nvPr>
            <p:ph type="dt" sz="half" idx="10"/>
          </p:nvPr>
        </p:nvSpPr>
        <p:spPr/>
        <p:txBody>
          <a:bodyPr/>
          <a:lstStyle/>
          <a:p>
            <a:fld id="{30DD4949-B489-4B64-83B8-66BD4F71F361}" type="datetimeFigureOut">
              <a:rPr kumimoji="1" lang="ja-JP" altLang="en-US" smtClean="0"/>
              <a:t>2025/9/23</a:t>
            </a:fld>
            <a:endParaRPr kumimoji="1" lang="ja-JP" altLang="en-US"/>
          </a:p>
        </p:txBody>
      </p:sp>
      <p:sp>
        <p:nvSpPr>
          <p:cNvPr id="8" name="フッター プレースホルダー 7">
            <a:extLst>
              <a:ext uri="{FF2B5EF4-FFF2-40B4-BE49-F238E27FC236}">
                <a16:creationId xmlns:a16="http://schemas.microsoft.com/office/drawing/2014/main" id="{33D1DD4B-835D-26A5-18FD-5CCCA397219E}"/>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99C1E90-BA30-DEDF-82F3-EFADF196AF2B}"/>
              </a:ext>
            </a:extLst>
          </p:cNvPr>
          <p:cNvSpPr>
            <a:spLocks noGrp="1"/>
          </p:cNvSpPr>
          <p:nvPr>
            <p:ph type="sldNum" sz="quarter" idx="12"/>
          </p:nvPr>
        </p:nvSpPr>
        <p:spPr/>
        <p:txBody>
          <a:bodyPr/>
          <a:lstStyle/>
          <a:p>
            <a:fld id="{B71184B9-B189-4F51-BCFC-6CA9D9EE3F81}" type="slidenum">
              <a:rPr kumimoji="1" lang="ja-JP" altLang="en-US" smtClean="0"/>
              <a:t>‹#›</a:t>
            </a:fld>
            <a:endParaRPr kumimoji="1" lang="ja-JP" altLang="en-US"/>
          </a:p>
        </p:txBody>
      </p:sp>
    </p:spTree>
    <p:extLst>
      <p:ext uri="{BB962C8B-B14F-4D97-AF65-F5344CB8AC3E}">
        <p14:creationId xmlns:p14="http://schemas.microsoft.com/office/powerpoint/2010/main" val="29112945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3453AB-6AA4-8FC0-8269-FA066A61C1C2}"/>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DD303EC-9F77-BAF2-CC2A-3FF245B223D2}"/>
              </a:ext>
            </a:extLst>
          </p:cNvPr>
          <p:cNvSpPr>
            <a:spLocks noGrp="1"/>
          </p:cNvSpPr>
          <p:nvPr>
            <p:ph type="dt" sz="half" idx="10"/>
          </p:nvPr>
        </p:nvSpPr>
        <p:spPr/>
        <p:txBody>
          <a:bodyPr/>
          <a:lstStyle/>
          <a:p>
            <a:fld id="{30DD4949-B489-4B64-83B8-66BD4F71F361}" type="datetimeFigureOut">
              <a:rPr kumimoji="1" lang="ja-JP" altLang="en-US" smtClean="0"/>
              <a:t>2025/9/23</a:t>
            </a:fld>
            <a:endParaRPr kumimoji="1" lang="ja-JP" altLang="en-US"/>
          </a:p>
        </p:txBody>
      </p:sp>
      <p:sp>
        <p:nvSpPr>
          <p:cNvPr id="4" name="フッター プレースホルダー 3">
            <a:extLst>
              <a:ext uri="{FF2B5EF4-FFF2-40B4-BE49-F238E27FC236}">
                <a16:creationId xmlns:a16="http://schemas.microsoft.com/office/drawing/2014/main" id="{5F4C8F45-26B5-0BD4-2779-F36A8C265172}"/>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2EBDE359-7DCE-3260-49E8-DCFB64E383C9}"/>
              </a:ext>
            </a:extLst>
          </p:cNvPr>
          <p:cNvSpPr>
            <a:spLocks noGrp="1"/>
          </p:cNvSpPr>
          <p:nvPr>
            <p:ph type="sldNum" sz="quarter" idx="12"/>
          </p:nvPr>
        </p:nvSpPr>
        <p:spPr/>
        <p:txBody>
          <a:bodyPr/>
          <a:lstStyle/>
          <a:p>
            <a:fld id="{B71184B9-B189-4F51-BCFC-6CA9D9EE3F81}" type="slidenum">
              <a:rPr kumimoji="1" lang="ja-JP" altLang="en-US" smtClean="0"/>
              <a:t>‹#›</a:t>
            </a:fld>
            <a:endParaRPr kumimoji="1" lang="ja-JP" altLang="en-US"/>
          </a:p>
        </p:txBody>
      </p:sp>
    </p:spTree>
    <p:extLst>
      <p:ext uri="{BB962C8B-B14F-4D97-AF65-F5344CB8AC3E}">
        <p14:creationId xmlns:p14="http://schemas.microsoft.com/office/powerpoint/2010/main" val="16777403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F4A286C-39FA-EEE3-38A9-92C065931399}"/>
              </a:ext>
            </a:extLst>
          </p:cNvPr>
          <p:cNvSpPr>
            <a:spLocks noGrp="1"/>
          </p:cNvSpPr>
          <p:nvPr>
            <p:ph type="dt" sz="half" idx="10"/>
          </p:nvPr>
        </p:nvSpPr>
        <p:spPr/>
        <p:txBody>
          <a:bodyPr/>
          <a:lstStyle/>
          <a:p>
            <a:fld id="{30DD4949-B489-4B64-83B8-66BD4F71F361}" type="datetimeFigureOut">
              <a:rPr kumimoji="1" lang="ja-JP" altLang="en-US" smtClean="0"/>
              <a:t>2025/9/23</a:t>
            </a:fld>
            <a:endParaRPr kumimoji="1" lang="ja-JP" altLang="en-US"/>
          </a:p>
        </p:txBody>
      </p:sp>
      <p:sp>
        <p:nvSpPr>
          <p:cNvPr id="3" name="フッター プレースホルダー 2">
            <a:extLst>
              <a:ext uri="{FF2B5EF4-FFF2-40B4-BE49-F238E27FC236}">
                <a16:creationId xmlns:a16="http://schemas.microsoft.com/office/drawing/2014/main" id="{7AE4C940-C5E7-A321-89B2-3F9B26319CA0}"/>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8E15BED-727E-7530-6308-099C24CC57B4}"/>
              </a:ext>
            </a:extLst>
          </p:cNvPr>
          <p:cNvSpPr>
            <a:spLocks noGrp="1"/>
          </p:cNvSpPr>
          <p:nvPr>
            <p:ph type="sldNum" sz="quarter" idx="12"/>
          </p:nvPr>
        </p:nvSpPr>
        <p:spPr/>
        <p:txBody>
          <a:bodyPr/>
          <a:lstStyle/>
          <a:p>
            <a:fld id="{B71184B9-B189-4F51-BCFC-6CA9D9EE3F81}" type="slidenum">
              <a:rPr kumimoji="1" lang="ja-JP" altLang="en-US" smtClean="0"/>
              <a:t>‹#›</a:t>
            </a:fld>
            <a:endParaRPr kumimoji="1" lang="ja-JP" altLang="en-US"/>
          </a:p>
        </p:txBody>
      </p:sp>
    </p:spTree>
    <p:extLst>
      <p:ext uri="{BB962C8B-B14F-4D97-AF65-F5344CB8AC3E}">
        <p14:creationId xmlns:p14="http://schemas.microsoft.com/office/powerpoint/2010/main" val="3296308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8321D5B-40CA-9B51-B5AC-619AADF2F58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2FF96A3-7112-357C-EDAF-BE6FD30F5B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B2701B7E-EC5D-E629-2AA6-BA191F68B3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EB80989-5006-5542-5B07-42CCCD862231}"/>
              </a:ext>
            </a:extLst>
          </p:cNvPr>
          <p:cNvSpPr>
            <a:spLocks noGrp="1"/>
          </p:cNvSpPr>
          <p:nvPr>
            <p:ph type="dt" sz="half" idx="10"/>
          </p:nvPr>
        </p:nvSpPr>
        <p:spPr/>
        <p:txBody>
          <a:bodyPr/>
          <a:lstStyle/>
          <a:p>
            <a:fld id="{30DD4949-B489-4B64-83B8-66BD4F71F361}" type="datetimeFigureOut">
              <a:rPr kumimoji="1" lang="ja-JP" altLang="en-US" smtClean="0"/>
              <a:t>2025/9/23</a:t>
            </a:fld>
            <a:endParaRPr kumimoji="1" lang="ja-JP" altLang="en-US"/>
          </a:p>
        </p:txBody>
      </p:sp>
      <p:sp>
        <p:nvSpPr>
          <p:cNvPr id="6" name="フッター プレースホルダー 5">
            <a:extLst>
              <a:ext uri="{FF2B5EF4-FFF2-40B4-BE49-F238E27FC236}">
                <a16:creationId xmlns:a16="http://schemas.microsoft.com/office/drawing/2014/main" id="{B7EDA2B5-822E-8489-4A4B-0AC3B5CF330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6637601-3246-3919-4B75-E4D4B2F07331}"/>
              </a:ext>
            </a:extLst>
          </p:cNvPr>
          <p:cNvSpPr>
            <a:spLocks noGrp="1"/>
          </p:cNvSpPr>
          <p:nvPr>
            <p:ph type="sldNum" sz="quarter" idx="12"/>
          </p:nvPr>
        </p:nvSpPr>
        <p:spPr/>
        <p:txBody>
          <a:bodyPr/>
          <a:lstStyle/>
          <a:p>
            <a:fld id="{B71184B9-B189-4F51-BCFC-6CA9D9EE3F81}" type="slidenum">
              <a:rPr kumimoji="1" lang="ja-JP" altLang="en-US" smtClean="0"/>
              <a:t>‹#›</a:t>
            </a:fld>
            <a:endParaRPr kumimoji="1" lang="ja-JP" altLang="en-US"/>
          </a:p>
        </p:txBody>
      </p:sp>
    </p:spTree>
    <p:extLst>
      <p:ext uri="{BB962C8B-B14F-4D97-AF65-F5344CB8AC3E}">
        <p14:creationId xmlns:p14="http://schemas.microsoft.com/office/powerpoint/2010/main" val="997268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27E4B2D-EE14-6630-2DA7-1AA5D72F3C8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BF181234-FF42-3479-C9A1-DE2AB6D89A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811F1E14-816A-244C-D8D3-B4EB37630D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69D2F74-4364-3C98-2965-76C148B872EC}"/>
              </a:ext>
            </a:extLst>
          </p:cNvPr>
          <p:cNvSpPr>
            <a:spLocks noGrp="1"/>
          </p:cNvSpPr>
          <p:nvPr>
            <p:ph type="dt" sz="half" idx="10"/>
          </p:nvPr>
        </p:nvSpPr>
        <p:spPr/>
        <p:txBody>
          <a:bodyPr/>
          <a:lstStyle/>
          <a:p>
            <a:fld id="{30DD4949-B489-4B64-83B8-66BD4F71F361}" type="datetimeFigureOut">
              <a:rPr kumimoji="1" lang="ja-JP" altLang="en-US" smtClean="0"/>
              <a:t>2025/9/23</a:t>
            </a:fld>
            <a:endParaRPr kumimoji="1" lang="ja-JP" altLang="en-US"/>
          </a:p>
        </p:txBody>
      </p:sp>
      <p:sp>
        <p:nvSpPr>
          <p:cNvPr id="6" name="フッター プレースホルダー 5">
            <a:extLst>
              <a:ext uri="{FF2B5EF4-FFF2-40B4-BE49-F238E27FC236}">
                <a16:creationId xmlns:a16="http://schemas.microsoft.com/office/drawing/2014/main" id="{19721BC9-F472-2F97-7BDA-C22B33F9C2D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D823F96-07F6-72B2-30C8-0741446AEED5}"/>
              </a:ext>
            </a:extLst>
          </p:cNvPr>
          <p:cNvSpPr>
            <a:spLocks noGrp="1"/>
          </p:cNvSpPr>
          <p:nvPr>
            <p:ph type="sldNum" sz="quarter" idx="12"/>
          </p:nvPr>
        </p:nvSpPr>
        <p:spPr/>
        <p:txBody>
          <a:bodyPr/>
          <a:lstStyle/>
          <a:p>
            <a:fld id="{B71184B9-B189-4F51-BCFC-6CA9D9EE3F81}" type="slidenum">
              <a:rPr kumimoji="1" lang="ja-JP" altLang="en-US" smtClean="0"/>
              <a:t>‹#›</a:t>
            </a:fld>
            <a:endParaRPr kumimoji="1" lang="ja-JP" altLang="en-US"/>
          </a:p>
        </p:txBody>
      </p:sp>
    </p:spTree>
    <p:extLst>
      <p:ext uri="{BB962C8B-B14F-4D97-AF65-F5344CB8AC3E}">
        <p14:creationId xmlns:p14="http://schemas.microsoft.com/office/powerpoint/2010/main" val="2949639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A55E815-D61E-4649-75D8-6603483AD09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D09EC32-753F-A5E0-2A6C-7B288E9DD71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63F8DCF-7D4F-FCF9-1D0B-73AA0D3985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DD4949-B489-4B64-83B8-66BD4F71F361}" type="datetimeFigureOut">
              <a:rPr kumimoji="1" lang="ja-JP" altLang="en-US" smtClean="0"/>
              <a:t>2025/9/23</a:t>
            </a:fld>
            <a:endParaRPr kumimoji="1" lang="ja-JP" altLang="en-US"/>
          </a:p>
        </p:txBody>
      </p:sp>
      <p:sp>
        <p:nvSpPr>
          <p:cNvPr id="5" name="フッター プレースホルダー 4">
            <a:extLst>
              <a:ext uri="{FF2B5EF4-FFF2-40B4-BE49-F238E27FC236}">
                <a16:creationId xmlns:a16="http://schemas.microsoft.com/office/drawing/2014/main" id="{E04FD177-8C5F-4C51-CC64-412ECEC14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2ECE2DDB-A77B-39A2-C394-38406519E4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184B9-B189-4F51-BCFC-6CA9D9EE3F81}" type="slidenum">
              <a:rPr kumimoji="1" lang="ja-JP" altLang="en-US" smtClean="0"/>
              <a:t>‹#›</a:t>
            </a:fld>
            <a:endParaRPr kumimoji="1" lang="ja-JP" altLang="en-US"/>
          </a:p>
        </p:txBody>
      </p:sp>
    </p:spTree>
    <p:extLst>
      <p:ext uri="{BB962C8B-B14F-4D97-AF65-F5344CB8AC3E}">
        <p14:creationId xmlns:p14="http://schemas.microsoft.com/office/powerpoint/2010/main" val="5773788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webp"/><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0QrynzJ_lZ4" TargetMode="External"/><Relationship Id="rId2" Type="http://schemas.openxmlformats.org/officeDocument/2006/relationships/hyperlink" Target="https://www.youtube.com/watch?v=-NNHe4bRb2E" TargetMode="External"/><Relationship Id="rId1" Type="http://schemas.openxmlformats.org/officeDocument/2006/relationships/slideLayout" Target="../slideLayouts/slideLayout1.xml"/><Relationship Id="rId5" Type="http://schemas.openxmlformats.org/officeDocument/2006/relationships/hyperlink" Target="https://www.youtube.com/watch?v=0QwfBueMjY4" TargetMode="External"/><Relationship Id="rId4" Type="http://schemas.openxmlformats.org/officeDocument/2006/relationships/hyperlink" Target="https://www.youtube.com/watch?v=YCwRMeipn04"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ww.jeol.co.jp/words/emterms/20121023.104657.html#gsc.tab=0" TargetMode="External"/><Relationship Id="rId2" Type="http://schemas.openxmlformats.org/officeDocument/2006/relationships/hyperlink" Target="https://nekochem.com/laue-condition/9466/" TargetMode="External"/><Relationship Id="rId1" Type="http://schemas.openxmlformats.org/officeDocument/2006/relationships/slideLayout" Target="../slideLayouts/slideLayout1.xml"/><Relationship Id="rId5" Type="http://schemas.openxmlformats.org/officeDocument/2006/relationships/hyperlink" Target="https://www.eng.niigata-u.ac.jp/~nomoto/download/xrd.pdf" TargetMode="External"/><Relationship Id="rId4" Type="http://schemas.openxmlformats.org/officeDocument/2006/relationships/hyperlink" Target="https://www.ccn.yamanashi.ac.jp/~nabetani/lecture/crystal/crystal1-4.pdf"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323CDD71-3AF3-F0AD-2F97-3F8B3BD7B98B}"/>
              </a:ext>
            </a:extLst>
          </p:cNvPr>
          <p:cNvSpPr txBox="1"/>
          <p:nvPr/>
        </p:nvSpPr>
        <p:spPr>
          <a:xfrm>
            <a:off x="690281" y="1343815"/>
            <a:ext cx="6096000" cy="1015663"/>
          </a:xfrm>
          <a:prstGeom prst="rect">
            <a:avLst/>
          </a:prstGeom>
          <a:noFill/>
        </p:spPr>
        <p:txBody>
          <a:bodyPr wrap="square">
            <a:spAutoFit/>
          </a:bodyPr>
          <a:lstStyle/>
          <a:p>
            <a:r>
              <a:rPr lang="ja-JP" altLang="en-US" sz="2000" dirty="0">
                <a:latin typeface="HGP創英角ｺﾞｼｯｸUB" panose="020B0900000000000000" pitchFamily="50" charset="-128"/>
                <a:ea typeface="HGP創英角ｺﾞｼｯｸUB" panose="020B0900000000000000" pitchFamily="50" charset="-128"/>
              </a:rPr>
              <a:t>頭が赤い魚を食べる猫</a:t>
            </a:r>
            <a:endParaRPr lang="en-US" altLang="ja-JP" sz="2000" dirty="0">
              <a:latin typeface="HGP創英角ｺﾞｼｯｸUB" panose="020B0900000000000000" pitchFamily="50" charset="-128"/>
              <a:ea typeface="HGP創英角ｺﾞｼｯｸUB" panose="020B0900000000000000" pitchFamily="50" charset="-128"/>
            </a:endParaRPr>
          </a:p>
          <a:p>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という文は一意に決まるか？</a:t>
            </a:r>
          </a:p>
        </p:txBody>
      </p:sp>
    </p:spTree>
    <p:extLst>
      <p:ext uri="{BB962C8B-B14F-4D97-AF65-F5344CB8AC3E}">
        <p14:creationId xmlns:p14="http://schemas.microsoft.com/office/powerpoint/2010/main" val="16271472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E25915-A652-D99F-3D41-D70FC476CCCD}"/>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BCBEDE99-8708-26A9-E571-E88EE59106BC}"/>
              </a:ext>
            </a:extLst>
          </p:cNvPr>
          <p:cNvSpPr txBox="1"/>
          <p:nvPr/>
        </p:nvSpPr>
        <p:spPr>
          <a:xfrm>
            <a:off x="790921" y="768721"/>
            <a:ext cx="10823539" cy="707886"/>
          </a:xfrm>
          <a:prstGeom prst="rect">
            <a:avLst/>
          </a:prstGeom>
          <a:noFill/>
        </p:spPr>
        <p:txBody>
          <a:bodyPr wrap="square" lIns="91440" tIns="45720" rIns="91440" bIns="45720" anchor="t">
            <a:spAutoFit/>
          </a:bodyPr>
          <a:lstStyle/>
          <a:p>
            <a:r>
              <a:rPr lang="en-US" altLang="ja-JP" sz="2000">
                <a:latin typeface="HGP創英角ｺﾞｼｯｸUB"/>
                <a:ea typeface="HGP創英角ｺﾞｼｯｸUB"/>
              </a:rPr>
              <a:t>Laue関数</a:t>
            </a:r>
            <a:endParaRPr lang="ja-JP" altLang="en-US">
              <a:latin typeface="游ゴシック" panose="020F0502020204030204"/>
              <a:ea typeface="游ゴシック" panose="020B0400000000000000" pitchFamily="34" charset="-128"/>
            </a:endParaRPr>
          </a:p>
          <a:p>
            <a:endParaRPr lang="ja-JP" altLang="en-US" sz="2000" dirty="0">
              <a:latin typeface="游ゴシック" panose="020F0502020204030204"/>
              <a:ea typeface="游ゴシック"/>
            </a:endParaRPr>
          </a:p>
        </p:txBody>
      </p:sp>
      <p:pic>
        <p:nvPicPr>
          <p:cNvPr id="3" name="図 2" descr="テキスト&#10;&#10;AI 生成コンテンツは間違っている可能性があります。">
            <a:extLst>
              <a:ext uri="{FF2B5EF4-FFF2-40B4-BE49-F238E27FC236}">
                <a16:creationId xmlns:a16="http://schemas.microsoft.com/office/drawing/2014/main" id="{B17B417B-A6C1-0F81-098D-6AD36BB11B4E}"/>
              </a:ext>
            </a:extLst>
          </p:cNvPr>
          <p:cNvPicPr>
            <a:picLocks noChangeAspect="1"/>
          </p:cNvPicPr>
          <p:nvPr/>
        </p:nvPicPr>
        <p:blipFill>
          <a:blip r:embed="rId2"/>
          <a:stretch>
            <a:fillRect/>
          </a:stretch>
        </p:blipFill>
        <p:spPr>
          <a:xfrm>
            <a:off x="850469" y="1119187"/>
            <a:ext cx="5247468" cy="5497863"/>
          </a:xfrm>
          <a:prstGeom prst="rect">
            <a:avLst/>
          </a:prstGeom>
        </p:spPr>
      </p:pic>
      <p:pic>
        <p:nvPicPr>
          <p:cNvPr id="4" name="図 3" descr="テキスト&#10;&#10;AI 生成コンテンツは間違っている可能性があります。">
            <a:extLst>
              <a:ext uri="{FF2B5EF4-FFF2-40B4-BE49-F238E27FC236}">
                <a16:creationId xmlns:a16="http://schemas.microsoft.com/office/drawing/2014/main" id="{B65FB331-3499-0F1A-BBFE-D53DD44DCB19}"/>
              </a:ext>
            </a:extLst>
          </p:cNvPr>
          <p:cNvPicPr>
            <a:picLocks noChangeAspect="1"/>
          </p:cNvPicPr>
          <p:nvPr/>
        </p:nvPicPr>
        <p:blipFill>
          <a:blip r:embed="rId3"/>
          <a:stretch>
            <a:fillRect/>
          </a:stretch>
        </p:blipFill>
        <p:spPr>
          <a:xfrm>
            <a:off x="6268312" y="5075360"/>
            <a:ext cx="5353050" cy="1543050"/>
          </a:xfrm>
          <a:prstGeom prst="rect">
            <a:avLst/>
          </a:prstGeom>
        </p:spPr>
      </p:pic>
    </p:spTree>
    <p:extLst>
      <p:ext uri="{BB962C8B-B14F-4D97-AF65-F5344CB8AC3E}">
        <p14:creationId xmlns:p14="http://schemas.microsoft.com/office/powerpoint/2010/main" val="24762690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2BE14E-94F4-ADFB-7AA0-0D8965981678}"/>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C0FDC135-55BA-704C-8810-5B82BBB8EC23}"/>
              </a:ext>
            </a:extLst>
          </p:cNvPr>
          <p:cNvSpPr txBox="1"/>
          <p:nvPr/>
        </p:nvSpPr>
        <p:spPr>
          <a:xfrm>
            <a:off x="790921" y="768721"/>
            <a:ext cx="5127912" cy="4708981"/>
          </a:xfrm>
          <a:prstGeom prst="rect">
            <a:avLst/>
          </a:prstGeom>
          <a:noFill/>
        </p:spPr>
        <p:txBody>
          <a:bodyPr wrap="square" lIns="91440" tIns="45720" rIns="91440" bIns="45720" anchor="t">
            <a:spAutoFit/>
          </a:bodyPr>
          <a:lstStyle/>
          <a:p>
            <a:r>
              <a:rPr lang="en-US" altLang="ja-JP" sz="2000">
                <a:latin typeface="HGP創英角ｺﾞｼｯｸUB"/>
                <a:ea typeface="HGP創英角ｺﾞｼｯｸUB"/>
              </a:rPr>
              <a:t>Laue関数</a:t>
            </a:r>
            <a:endParaRPr lang="ja-JP" altLang="en-US">
              <a:latin typeface="游ゴシック" panose="020F0502020204030204"/>
              <a:ea typeface="游ゴシック" panose="020B0400000000000000" pitchFamily="34" charset="-128"/>
            </a:endParaRPr>
          </a:p>
          <a:p>
            <a:r>
              <a:rPr lang="ja-JP" altLang="en-US" sz="2000">
                <a:latin typeface="游ゴシック" panose="020F0502020204030204"/>
                <a:ea typeface="游ゴシック"/>
              </a:rPr>
              <a:t>Laue関数は</a:t>
            </a:r>
          </a:p>
          <a:p>
            <a:endParaRPr lang="ja-JP" altLang="en-US" sz="2000" dirty="0">
              <a:latin typeface="游ゴシック" panose="020F0502020204030204"/>
              <a:ea typeface="游ゴシック"/>
            </a:endParaRPr>
          </a:p>
          <a:p>
            <a:endParaRPr lang="ja-JP" altLang="en-US" sz="2000" dirty="0">
              <a:latin typeface="游ゴシック" panose="020F0502020204030204"/>
              <a:ea typeface="游ゴシック"/>
            </a:endParaRPr>
          </a:p>
          <a:p>
            <a:endParaRPr lang="ja-JP" altLang="en-US" sz="2000" dirty="0">
              <a:latin typeface="游ゴシック" panose="020F0502020204030204"/>
              <a:ea typeface="游ゴシック"/>
            </a:endParaRPr>
          </a:p>
          <a:p>
            <a:r>
              <a:rPr lang="ja-JP" altLang="en-US" sz="2000">
                <a:latin typeface="游ゴシック" panose="020F0502020204030204"/>
                <a:ea typeface="游ゴシック"/>
              </a:rPr>
              <a:t>ピークはBragg条件で生じ、中心は</a:t>
            </a:r>
          </a:p>
          <a:p>
            <a:endParaRPr lang="ja-JP" altLang="en-US" sz="2000" dirty="0">
              <a:latin typeface="游ゴシック" panose="020F0502020204030204"/>
              <a:ea typeface="游ゴシック"/>
            </a:endParaRPr>
          </a:p>
          <a:p>
            <a:endParaRPr lang="ja-JP" altLang="en-US" sz="2000" dirty="0">
              <a:latin typeface="游ゴシック" panose="020F0502020204030204"/>
              <a:ea typeface="游ゴシック"/>
            </a:endParaRPr>
          </a:p>
          <a:p>
            <a:endParaRPr lang="ja-JP" altLang="en-US" sz="2000" dirty="0">
              <a:latin typeface="游ゴシック" panose="020F0502020204030204"/>
              <a:ea typeface="游ゴシック"/>
            </a:endParaRPr>
          </a:p>
          <a:p>
            <a:r>
              <a:rPr lang="ja-JP" altLang="en-US" sz="2000">
                <a:latin typeface="游ゴシック" panose="020F0502020204030204"/>
                <a:ea typeface="游ゴシック"/>
              </a:rPr>
              <a:t>ピーク周りにおいて、q=q0+δqとすると</a:t>
            </a:r>
            <a:endParaRPr lang="ja-JP" altLang="en-US" sz="2000" dirty="0">
              <a:latin typeface="游ゴシック" panose="020F0502020204030204"/>
              <a:ea typeface="游ゴシック"/>
            </a:endParaRPr>
          </a:p>
          <a:p>
            <a:endParaRPr lang="ja-JP" altLang="en-US" sz="2000" dirty="0">
              <a:latin typeface="游ゴシック" panose="020F0502020204030204"/>
              <a:ea typeface="游ゴシック"/>
            </a:endParaRPr>
          </a:p>
          <a:p>
            <a:endParaRPr lang="ja-JP" altLang="en-US" sz="2000" dirty="0">
              <a:latin typeface="游ゴシック" panose="020F0502020204030204"/>
              <a:ea typeface="游ゴシック"/>
            </a:endParaRPr>
          </a:p>
          <a:p>
            <a:r>
              <a:rPr lang="ja-JP" altLang="en-US" sz="2000">
                <a:latin typeface="游ゴシック" panose="020F0502020204030204"/>
                <a:ea typeface="游ゴシック"/>
              </a:rPr>
              <a:t>すると　　　　　　　であるため、ピーク周りにおいては</a:t>
            </a:r>
            <a:endParaRPr lang="ja-JP" altLang="en-US" sz="2000" dirty="0">
              <a:latin typeface="游ゴシック" panose="020F0502020204030204"/>
              <a:ea typeface="游ゴシック"/>
            </a:endParaRPr>
          </a:p>
          <a:p>
            <a:endParaRPr lang="ja-JP" altLang="en-US" sz="2000" dirty="0">
              <a:latin typeface="游ゴシック" panose="020F0502020204030204"/>
              <a:ea typeface="游ゴシック"/>
            </a:endParaRPr>
          </a:p>
        </p:txBody>
      </p:sp>
      <p:pic>
        <p:nvPicPr>
          <p:cNvPr id="3" name="図 2" descr="テキスト&#10;&#10;AI 生成コンテンツは間違っている可能性があります。">
            <a:extLst>
              <a:ext uri="{FF2B5EF4-FFF2-40B4-BE49-F238E27FC236}">
                <a16:creationId xmlns:a16="http://schemas.microsoft.com/office/drawing/2014/main" id="{9259D092-A922-0540-84A0-A1F772D29D5D}"/>
              </a:ext>
            </a:extLst>
          </p:cNvPr>
          <p:cNvPicPr>
            <a:picLocks noChangeAspect="1"/>
          </p:cNvPicPr>
          <p:nvPr/>
        </p:nvPicPr>
        <p:blipFill>
          <a:blip r:embed="rId2"/>
          <a:srcRect l="47253" t="85504" r="20659" b="6513"/>
          <a:stretch>
            <a:fillRect/>
          </a:stretch>
        </p:blipFill>
        <p:spPr>
          <a:xfrm>
            <a:off x="6095131" y="1597913"/>
            <a:ext cx="1683788" cy="438870"/>
          </a:xfrm>
          <a:prstGeom prst="rect">
            <a:avLst/>
          </a:prstGeom>
        </p:spPr>
      </p:pic>
      <p:pic>
        <p:nvPicPr>
          <p:cNvPr id="4" name="図 3" descr="テキスト&#10;&#10;AI 生成コンテンツは間違っている可能性があります。">
            <a:extLst>
              <a:ext uri="{FF2B5EF4-FFF2-40B4-BE49-F238E27FC236}">
                <a16:creationId xmlns:a16="http://schemas.microsoft.com/office/drawing/2014/main" id="{FC211245-BBC3-4A17-AB19-69911C2E0B86}"/>
              </a:ext>
            </a:extLst>
          </p:cNvPr>
          <p:cNvPicPr>
            <a:picLocks noChangeAspect="1"/>
          </p:cNvPicPr>
          <p:nvPr/>
        </p:nvPicPr>
        <p:blipFill>
          <a:blip r:embed="rId3"/>
          <a:srcRect l="46121" t="44081" b="20896"/>
          <a:stretch>
            <a:fillRect/>
          </a:stretch>
        </p:blipFill>
        <p:spPr>
          <a:xfrm>
            <a:off x="6083584" y="3529055"/>
            <a:ext cx="2884192" cy="540437"/>
          </a:xfrm>
          <a:prstGeom prst="rect">
            <a:avLst/>
          </a:prstGeom>
        </p:spPr>
      </p:pic>
      <p:pic>
        <p:nvPicPr>
          <p:cNvPr id="2" name="図 1" descr="テキスト&#10;&#10;AI 生成コンテンツは間違っている可能性があります。">
            <a:extLst>
              <a:ext uri="{FF2B5EF4-FFF2-40B4-BE49-F238E27FC236}">
                <a16:creationId xmlns:a16="http://schemas.microsoft.com/office/drawing/2014/main" id="{F8701D04-D3C9-364F-C617-A304C47DDD90}"/>
              </a:ext>
            </a:extLst>
          </p:cNvPr>
          <p:cNvPicPr>
            <a:picLocks noChangeAspect="1"/>
          </p:cNvPicPr>
          <p:nvPr/>
        </p:nvPicPr>
        <p:blipFill>
          <a:blip r:embed="rId2"/>
          <a:srcRect l="48857" t="4514" r="20430" b="82810"/>
          <a:stretch>
            <a:fillRect/>
          </a:stretch>
        </p:blipFill>
        <p:spPr>
          <a:xfrm>
            <a:off x="1070029" y="1469110"/>
            <a:ext cx="1611640" cy="696921"/>
          </a:xfrm>
          <a:prstGeom prst="rect">
            <a:avLst/>
          </a:prstGeom>
        </p:spPr>
      </p:pic>
      <p:pic>
        <p:nvPicPr>
          <p:cNvPr id="6" name="図 5" descr="テキスト&#10;&#10;AI 生成コンテンツは間違っている可能性があります。">
            <a:extLst>
              <a:ext uri="{FF2B5EF4-FFF2-40B4-BE49-F238E27FC236}">
                <a16:creationId xmlns:a16="http://schemas.microsoft.com/office/drawing/2014/main" id="{8378B577-E2BB-9DDA-2327-40FFBD932D82}"/>
              </a:ext>
            </a:extLst>
          </p:cNvPr>
          <p:cNvPicPr>
            <a:picLocks noChangeAspect="1"/>
          </p:cNvPicPr>
          <p:nvPr/>
        </p:nvPicPr>
        <p:blipFill>
          <a:blip r:embed="rId2"/>
          <a:srcRect l="47047" t="23899" r="20309" b="67240"/>
          <a:stretch>
            <a:fillRect/>
          </a:stretch>
        </p:blipFill>
        <p:spPr>
          <a:xfrm>
            <a:off x="1070029" y="2630273"/>
            <a:ext cx="1712968" cy="487170"/>
          </a:xfrm>
          <a:prstGeom prst="rect">
            <a:avLst/>
          </a:prstGeom>
        </p:spPr>
      </p:pic>
      <p:pic>
        <p:nvPicPr>
          <p:cNvPr id="7" name="図 6" descr="テキスト&#10;&#10;AI 生成コンテンツは間違っている可能性があります。">
            <a:extLst>
              <a:ext uri="{FF2B5EF4-FFF2-40B4-BE49-F238E27FC236}">
                <a16:creationId xmlns:a16="http://schemas.microsoft.com/office/drawing/2014/main" id="{FC083852-C872-51B4-FBDB-A63C33C9C2B6}"/>
              </a:ext>
            </a:extLst>
          </p:cNvPr>
          <p:cNvPicPr>
            <a:picLocks noChangeAspect="1"/>
          </p:cNvPicPr>
          <p:nvPr/>
        </p:nvPicPr>
        <p:blipFill>
          <a:blip r:embed="rId2"/>
          <a:srcRect l="43243" t="39437" r="12776" b="52032"/>
          <a:stretch>
            <a:fillRect/>
          </a:stretch>
        </p:blipFill>
        <p:spPr>
          <a:xfrm>
            <a:off x="1044197" y="3792058"/>
            <a:ext cx="2307863" cy="469051"/>
          </a:xfrm>
          <a:prstGeom prst="rect">
            <a:avLst/>
          </a:prstGeom>
        </p:spPr>
      </p:pic>
      <p:pic>
        <p:nvPicPr>
          <p:cNvPr id="8" name="図 7" descr="テキスト&#10;&#10;AI 生成コンテンツは間違っている可能性があります。">
            <a:extLst>
              <a:ext uri="{FF2B5EF4-FFF2-40B4-BE49-F238E27FC236}">
                <a16:creationId xmlns:a16="http://schemas.microsoft.com/office/drawing/2014/main" id="{C9E9635B-5BE0-BD99-DAB6-EAE9C563FE66}"/>
              </a:ext>
            </a:extLst>
          </p:cNvPr>
          <p:cNvPicPr>
            <a:picLocks noChangeAspect="1"/>
          </p:cNvPicPr>
          <p:nvPr/>
        </p:nvPicPr>
        <p:blipFill>
          <a:blip r:embed="rId2"/>
          <a:srcRect l="19656" t="48122" r="50123" b="46479"/>
          <a:stretch>
            <a:fillRect/>
          </a:stretch>
        </p:blipFill>
        <p:spPr>
          <a:xfrm>
            <a:off x="1652525" y="4371874"/>
            <a:ext cx="1585845" cy="296864"/>
          </a:xfrm>
          <a:prstGeom prst="rect">
            <a:avLst/>
          </a:prstGeom>
        </p:spPr>
      </p:pic>
      <p:pic>
        <p:nvPicPr>
          <p:cNvPr id="9" name="図 8" descr="テキスト&#10;&#10;AI 生成コンテンツは間違っている可能性があります。">
            <a:extLst>
              <a:ext uri="{FF2B5EF4-FFF2-40B4-BE49-F238E27FC236}">
                <a16:creationId xmlns:a16="http://schemas.microsoft.com/office/drawing/2014/main" id="{C73D5F7D-DC37-B62F-9985-4F1F8D2D2C2B}"/>
              </a:ext>
            </a:extLst>
          </p:cNvPr>
          <p:cNvPicPr>
            <a:picLocks noChangeAspect="1"/>
          </p:cNvPicPr>
          <p:nvPr/>
        </p:nvPicPr>
        <p:blipFill>
          <a:blip r:embed="rId2"/>
          <a:srcRect l="8150" t="54832" r="38767" b="39496"/>
          <a:stretch>
            <a:fillRect/>
          </a:stretch>
        </p:blipFill>
        <p:spPr>
          <a:xfrm>
            <a:off x="903501" y="5075560"/>
            <a:ext cx="2785551" cy="311931"/>
          </a:xfrm>
          <a:prstGeom prst="rect">
            <a:avLst/>
          </a:prstGeom>
        </p:spPr>
      </p:pic>
      <p:pic>
        <p:nvPicPr>
          <p:cNvPr id="10" name="図 9" descr="テキスト&#10;&#10;AI 生成コンテンツは間違っている可能性があります。">
            <a:extLst>
              <a:ext uri="{FF2B5EF4-FFF2-40B4-BE49-F238E27FC236}">
                <a16:creationId xmlns:a16="http://schemas.microsoft.com/office/drawing/2014/main" id="{F724565C-1815-C267-3E63-F19EDFA9B7EA}"/>
              </a:ext>
            </a:extLst>
          </p:cNvPr>
          <p:cNvPicPr>
            <a:picLocks noChangeAspect="1"/>
          </p:cNvPicPr>
          <p:nvPr/>
        </p:nvPicPr>
        <p:blipFill>
          <a:blip r:embed="rId2"/>
          <a:srcRect l="7668" t="59269" r="38546" b="35479"/>
          <a:stretch>
            <a:fillRect/>
          </a:stretch>
        </p:blipFill>
        <p:spPr>
          <a:xfrm>
            <a:off x="903501" y="5468692"/>
            <a:ext cx="2822383" cy="288760"/>
          </a:xfrm>
          <a:prstGeom prst="rect">
            <a:avLst/>
          </a:prstGeom>
        </p:spPr>
      </p:pic>
      <p:pic>
        <p:nvPicPr>
          <p:cNvPr id="11" name="図 10" descr="テキスト&#10;&#10;AI 生成コンテンツは間違っている可能性があります。">
            <a:extLst>
              <a:ext uri="{FF2B5EF4-FFF2-40B4-BE49-F238E27FC236}">
                <a16:creationId xmlns:a16="http://schemas.microsoft.com/office/drawing/2014/main" id="{68041D86-CEAA-0433-60E6-5C0C772F4473}"/>
              </a:ext>
            </a:extLst>
          </p:cNvPr>
          <p:cNvPicPr>
            <a:picLocks noChangeAspect="1"/>
          </p:cNvPicPr>
          <p:nvPr/>
        </p:nvPicPr>
        <p:blipFill>
          <a:blip r:embed="rId2"/>
          <a:srcRect l="48899" t="64857" r="22687" b="23816"/>
          <a:stretch>
            <a:fillRect/>
          </a:stretch>
        </p:blipFill>
        <p:spPr>
          <a:xfrm>
            <a:off x="905653" y="5838147"/>
            <a:ext cx="1491027" cy="622738"/>
          </a:xfrm>
          <a:prstGeom prst="rect">
            <a:avLst/>
          </a:prstGeom>
        </p:spPr>
      </p:pic>
      <p:sp>
        <p:nvSpPr>
          <p:cNvPr id="12" name="テキスト ボックス 11">
            <a:extLst>
              <a:ext uri="{FF2B5EF4-FFF2-40B4-BE49-F238E27FC236}">
                <a16:creationId xmlns:a16="http://schemas.microsoft.com/office/drawing/2014/main" id="{A7BA46A3-99E9-5A53-F8B1-D4D7C8F9DEEC}"/>
              </a:ext>
            </a:extLst>
          </p:cNvPr>
          <p:cNvSpPr txBox="1"/>
          <p:nvPr/>
        </p:nvSpPr>
        <p:spPr>
          <a:xfrm>
            <a:off x="5917102" y="768720"/>
            <a:ext cx="5485821" cy="4093428"/>
          </a:xfrm>
          <a:prstGeom prst="rect">
            <a:avLst/>
          </a:prstGeom>
          <a:noFill/>
        </p:spPr>
        <p:txBody>
          <a:bodyPr wrap="square" lIns="91440" tIns="45720" rIns="91440" bIns="45720" anchor="t">
            <a:spAutoFit/>
          </a:bodyPr>
          <a:lstStyle/>
          <a:p>
            <a:endParaRPr lang="en-US" altLang="ja-JP" sz="2000" dirty="0">
              <a:latin typeface="HGP創英角ｺﾞｼｯｸUB"/>
              <a:ea typeface="HGP創英角ｺﾞｼｯｸUB"/>
            </a:endParaRPr>
          </a:p>
          <a:p>
            <a:r>
              <a:rPr lang="ja-JP" altLang="en-US" sz="2000">
                <a:latin typeface="游ゴシック" panose="020F0502020204030204"/>
                <a:ea typeface="游ゴシック"/>
              </a:rPr>
              <a:t>ここで新しい変数　　　　　　を導入すると</a:t>
            </a:r>
          </a:p>
          <a:p>
            <a:endParaRPr lang="ja-JP" altLang="en-US" sz="2000" dirty="0">
              <a:latin typeface="游ゴシック" panose="020F0502020204030204"/>
              <a:ea typeface="游ゴシック"/>
            </a:endParaRPr>
          </a:p>
          <a:p>
            <a:endParaRPr lang="ja-JP" altLang="en-US" sz="2000" dirty="0">
              <a:latin typeface="游ゴシック" panose="020F0502020204030204"/>
              <a:ea typeface="游ゴシック"/>
            </a:endParaRPr>
          </a:p>
          <a:p>
            <a:endParaRPr lang="ja-JP" altLang="en-US" sz="2000" dirty="0">
              <a:latin typeface="游ゴシック" panose="020F0502020204030204"/>
              <a:ea typeface="游ゴシック"/>
            </a:endParaRPr>
          </a:p>
          <a:p>
            <a:r>
              <a:rPr lang="ja-JP" altLang="en-US" sz="2000">
                <a:latin typeface="游ゴシック" panose="020F0502020204030204"/>
                <a:ea typeface="游ゴシック"/>
              </a:rPr>
              <a:t>つまり、ピークの高さはNにスケールされる</a:t>
            </a:r>
          </a:p>
          <a:p>
            <a:endParaRPr lang="ja-JP" altLang="en-US" sz="2000" dirty="0">
              <a:latin typeface="游ゴシック" panose="020F0502020204030204"/>
              <a:ea typeface="游ゴシック"/>
            </a:endParaRPr>
          </a:p>
          <a:p>
            <a:r>
              <a:rPr lang="ja-JP" altLang="en-US" sz="2000">
                <a:latin typeface="游ゴシック" panose="020F0502020204030204"/>
                <a:ea typeface="游ゴシック"/>
              </a:rPr>
              <a:t>また、　　　　の中心から最初のゼロ点（z=π）のδqは</a:t>
            </a:r>
          </a:p>
          <a:p>
            <a:endParaRPr lang="ja-JP" altLang="en-US" sz="2000" dirty="0">
              <a:latin typeface="游ゴシック" panose="020F0502020204030204"/>
              <a:ea typeface="游ゴシック"/>
            </a:endParaRPr>
          </a:p>
          <a:p>
            <a:endParaRPr lang="ja-JP" altLang="en-US" sz="2000" dirty="0">
              <a:latin typeface="游ゴシック" panose="020F0502020204030204"/>
              <a:ea typeface="游ゴシック"/>
            </a:endParaRPr>
          </a:p>
          <a:p>
            <a:endParaRPr lang="ja-JP" altLang="en-US" sz="2000" dirty="0">
              <a:latin typeface="游ゴシック" panose="020F0502020204030204"/>
              <a:ea typeface="游ゴシック"/>
            </a:endParaRPr>
          </a:p>
          <a:p>
            <a:r>
              <a:rPr lang="ja-JP" altLang="en-US" sz="2000">
                <a:latin typeface="游ゴシック" panose="020F0502020204030204"/>
                <a:ea typeface="游ゴシック"/>
              </a:rPr>
              <a:t>よって、幅のスケールは1/Nに反比例する</a:t>
            </a:r>
            <a:endParaRPr lang="ja-JP" altLang="en-US" sz="2000" dirty="0">
              <a:latin typeface="游ゴシック" panose="020F0502020204030204"/>
              <a:ea typeface="游ゴシック"/>
            </a:endParaRPr>
          </a:p>
        </p:txBody>
      </p:sp>
      <p:pic>
        <p:nvPicPr>
          <p:cNvPr id="13" name="図 12" descr="テキスト&#10;&#10;AI 生成コンテンツは間違っている可能性があります。">
            <a:extLst>
              <a:ext uri="{FF2B5EF4-FFF2-40B4-BE49-F238E27FC236}">
                <a16:creationId xmlns:a16="http://schemas.microsoft.com/office/drawing/2014/main" id="{55E16C97-90DA-8E1A-D8CB-2556333810B5}"/>
              </a:ext>
            </a:extLst>
          </p:cNvPr>
          <p:cNvPicPr>
            <a:picLocks noChangeAspect="1"/>
          </p:cNvPicPr>
          <p:nvPr/>
        </p:nvPicPr>
        <p:blipFill>
          <a:blip r:embed="rId2"/>
          <a:srcRect l="18722" t="75789" r="56167" b="16316"/>
          <a:stretch>
            <a:fillRect/>
          </a:stretch>
        </p:blipFill>
        <p:spPr>
          <a:xfrm>
            <a:off x="8080948" y="1027545"/>
            <a:ext cx="1317647" cy="434043"/>
          </a:xfrm>
          <a:prstGeom prst="rect">
            <a:avLst/>
          </a:prstGeom>
        </p:spPr>
      </p:pic>
      <p:pic>
        <p:nvPicPr>
          <p:cNvPr id="14" name="図 13" descr="テキスト&#10;&#10;AI 生成コンテンツは間違っている可能性があります。">
            <a:extLst>
              <a:ext uri="{FF2B5EF4-FFF2-40B4-BE49-F238E27FC236}">
                <a16:creationId xmlns:a16="http://schemas.microsoft.com/office/drawing/2014/main" id="{F63FB941-CE31-34B4-4EAB-06FEF6EF0B0F}"/>
              </a:ext>
            </a:extLst>
          </p:cNvPr>
          <p:cNvPicPr>
            <a:picLocks noChangeAspect="1"/>
          </p:cNvPicPr>
          <p:nvPr/>
        </p:nvPicPr>
        <p:blipFill>
          <a:blip r:embed="rId2"/>
          <a:srcRect l="62775" t="85406" r="20705" b="6526"/>
          <a:stretch>
            <a:fillRect/>
          </a:stretch>
        </p:blipFill>
        <p:spPr>
          <a:xfrm>
            <a:off x="6660858" y="2714130"/>
            <a:ext cx="866868" cy="443510"/>
          </a:xfrm>
          <a:prstGeom prst="rect">
            <a:avLst/>
          </a:prstGeom>
        </p:spPr>
      </p:pic>
    </p:spTree>
    <p:extLst>
      <p:ext uri="{BB962C8B-B14F-4D97-AF65-F5344CB8AC3E}">
        <p14:creationId xmlns:p14="http://schemas.microsoft.com/office/powerpoint/2010/main" val="2655932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8C8977-C1B4-4B21-1E2D-8B94AAA81421}"/>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278C2864-5FC6-BC23-1A4E-6E069803AF65}"/>
              </a:ext>
            </a:extLst>
          </p:cNvPr>
          <p:cNvSpPr txBox="1"/>
          <p:nvPr/>
        </p:nvSpPr>
        <p:spPr>
          <a:xfrm>
            <a:off x="790921" y="768721"/>
            <a:ext cx="10612002" cy="2554545"/>
          </a:xfrm>
          <a:prstGeom prst="rect">
            <a:avLst/>
          </a:prstGeom>
          <a:noFill/>
        </p:spPr>
        <p:txBody>
          <a:bodyPr wrap="square" lIns="91440" tIns="45720" rIns="91440" bIns="45720" anchor="t">
            <a:spAutoFit/>
          </a:bodyPr>
          <a:lstStyle/>
          <a:p>
            <a:r>
              <a:rPr lang="en-US" altLang="ja-JP" sz="2000">
                <a:latin typeface="HGP創英角ｺﾞｼｯｸUB"/>
                <a:ea typeface="HGP創英角ｺﾞｼｯｸUB"/>
              </a:rPr>
              <a:t>Laue関数</a:t>
            </a:r>
            <a:endParaRPr lang="ja-JP" altLang="en-US">
              <a:latin typeface="游ゴシック" panose="020F0502020204030204"/>
              <a:ea typeface="游ゴシック" panose="020B0400000000000000" pitchFamily="34" charset="-128"/>
            </a:endParaRPr>
          </a:p>
          <a:p>
            <a:r>
              <a:rPr lang="ja-JP" altLang="en-US" sz="2000">
                <a:latin typeface="游ゴシック" panose="020F0502020204030204"/>
                <a:ea typeface="游ゴシック"/>
              </a:rPr>
              <a:t>Laue関数のピークはNに比例し、半値幅はNに反比例する</a:t>
            </a:r>
          </a:p>
          <a:p>
            <a:r>
              <a:rPr lang="ja-JP" altLang="en-US" sz="2000">
                <a:latin typeface="游ゴシック" panose="020F0502020204030204"/>
                <a:ea typeface="游ゴシック"/>
              </a:rPr>
              <a:t>つまり、Naが結晶サイズであることから、cBN材料で管理する半値幅比によって結晶サイズを管理することが可能</a:t>
            </a:r>
            <a:endParaRPr lang="ja-JP" altLang="en-US" sz="2000" dirty="0">
              <a:latin typeface="游ゴシック" panose="020F0502020204030204"/>
              <a:ea typeface="游ゴシック"/>
            </a:endParaRPr>
          </a:p>
          <a:p>
            <a:endParaRPr lang="ja-JP" altLang="en-US" sz="2000" dirty="0">
              <a:latin typeface="游ゴシック" panose="020F0502020204030204"/>
              <a:ea typeface="游ゴシック"/>
            </a:endParaRPr>
          </a:p>
          <a:p>
            <a:r>
              <a:rPr lang="ja-JP" altLang="en-US" sz="2000">
                <a:latin typeface="游ゴシック" panose="020F0502020204030204"/>
                <a:ea typeface="游ゴシック"/>
              </a:rPr>
              <a:t>ちなみに・・・</a:t>
            </a:r>
            <a:endParaRPr lang="ja-JP" altLang="en-US" sz="2000" dirty="0">
              <a:latin typeface="游ゴシック" panose="020F0502020204030204"/>
              <a:ea typeface="游ゴシック"/>
            </a:endParaRPr>
          </a:p>
          <a:p>
            <a:r>
              <a:rPr lang="ja-JP" altLang="en-US" sz="2000">
                <a:latin typeface="游ゴシック" panose="020F0502020204030204"/>
                <a:ea typeface="游ゴシック"/>
              </a:rPr>
              <a:t>結晶サイズがX線の侵入深さ限界より大きいと・・・正しく推定できないが</a:t>
            </a:r>
            <a:endParaRPr lang="ja-JP" altLang="en-US" sz="2000" dirty="0">
              <a:latin typeface="游ゴシック" panose="020F0502020204030204"/>
              <a:ea typeface="游ゴシック"/>
            </a:endParaRPr>
          </a:p>
          <a:p>
            <a:r>
              <a:rPr lang="ja-JP" altLang="en-US" sz="2000">
                <a:latin typeface="游ゴシック" panose="020F0502020204030204"/>
                <a:ea typeface="游ゴシック"/>
              </a:rPr>
              <a:t>cBNは1/e減衰でも1mmは侵入できるみたい。</a:t>
            </a:r>
            <a:endParaRPr lang="ja-JP" altLang="en-US" sz="2000" dirty="0">
              <a:latin typeface="游ゴシック" panose="020F0502020204030204"/>
              <a:ea typeface="游ゴシック"/>
            </a:endParaRPr>
          </a:p>
        </p:txBody>
      </p:sp>
    </p:spTree>
    <p:extLst>
      <p:ext uri="{BB962C8B-B14F-4D97-AF65-F5344CB8AC3E}">
        <p14:creationId xmlns:p14="http://schemas.microsoft.com/office/powerpoint/2010/main" val="3493189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5A9304-D31A-8D69-B116-96AF40771FFA}"/>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7AC77070-1126-B1A9-4218-5648FE203234}"/>
              </a:ext>
            </a:extLst>
          </p:cNvPr>
          <p:cNvSpPr txBox="1"/>
          <p:nvPr/>
        </p:nvSpPr>
        <p:spPr>
          <a:xfrm>
            <a:off x="690281" y="1343815"/>
            <a:ext cx="6096000" cy="400110"/>
          </a:xfrm>
          <a:prstGeom prst="rect">
            <a:avLst/>
          </a:prstGeom>
          <a:noFill/>
        </p:spPr>
        <p:txBody>
          <a:bodyPr wrap="square">
            <a:spAutoFit/>
          </a:bodyPr>
          <a:lstStyle/>
          <a:p>
            <a:r>
              <a:rPr lang="ja-JP" altLang="en-US" sz="2000" dirty="0">
                <a:latin typeface="HGP創英角ｺﾞｼｯｸUB" panose="020B0900000000000000" pitchFamily="50" charset="-128"/>
                <a:ea typeface="HGP創英角ｺﾞｼｯｸUB" panose="020B0900000000000000" pitchFamily="50" charset="-128"/>
              </a:rPr>
              <a:t>頭が赤い魚を食べる猫</a:t>
            </a:r>
          </a:p>
        </p:txBody>
      </p:sp>
      <p:pic>
        <p:nvPicPr>
          <p:cNvPr id="3" name="図 2">
            <a:extLst>
              <a:ext uri="{FF2B5EF4-FFF2-40B4-BE49-F238E27FC236}">
                <a16:creationId xmlns:a16="http://schemas.microsoft.com/office/drawing/2014/main" id="{F9D20DC8-5E86-2FE4-BFEC-65B88DF8CFA3}"/>
              </a:ext>
            </a:extLst>
          </p:cNvPr>
          <p:cNvPicPr>
            <a:picLocks noChangeAspect="1"/>
          </p:cNvPicPr>
          <p:nvPr/>
        </p:nvPicPr>
        <p:blipFill>
          <a:blip r:embed="rId2">
            <a:extLst>
              <a:ext uri="{28A0092B-C50C-407E-A947-70E740481C1C}">
                <a14:useLocalDpi xmlns:a14="http://schemas.microsoft.com/office/drawing/2010/main" val="0"/>
              </a:ext>
            </a:extLst>
          </a:blip>
          <a:srcRect l="4385" t="4823" r="62069" b="85700"/>
          <a:stretch/>
        </p:blipFill>
        <p:spPr>
          <a:xfrm>
            <a:off x="900952" y="2884537"/>
            <a:ext cx="2514602" cy="1416425"/>
          </a:xfrm>
          <a:prstGeom prst="rect">
            <a:avLst/>
          </a:prstGeom>
        </p:spPr>
      </p:pic>
      <p:pic>
        <p:nvPicPr>
          <p:cNvPr id="4" name="図 3">
            <a:extLst>
              <a:ext uri="{FF2B5EF4-FFF2-40B4-BE49-F238E27FC236}">
                <a16:creationId xmlns:a16="http://schemas.microsoft.com/office/drawing/2014/main" id="{C9F37A0F-81CC-2318-C221-8E25E3D51FFD}"/>
              </a:ext>
            </a:extLst>
          </p:cNvPr>
          <p:cNvPicPr>
            <a:picLocks noChangeAspect="1"/>
          </p:cNvPicPr>
          <p:nvPr/>
        </p:nvPicPr>
        <p:blipFill>
          <a:blip r:embed="rId2">
            <a:extLst>
              <a:ext uri="{28A0092B-C50C-407E-A947-70E740481C1C}">
                <a14:useLocalDpi xmlns:a14="http://schemas.microsoft.com/office/drawing/2010/main" val="0"/>
              </a:ext>
            </a:extLst>
          </a:blip>
          <a:srcRect l="5401" t="18858" r="61052" b="69986"/>
          <a:stretch/>
        </p:blipFill>
        <p:spPr>
          <a:xfrm>
            <a:off x="4504764" y="2633527"/>
            <a:ext cx="2514602" cy="1667435"/>
          </a:xfrm>
          <a:prstGeom prst="rect">
            <a:avLst/>
          </a:prstGeom>
        </p:spPr>
      </p:pic>
      <p:pic>
        <p:nvPicPr>
          <p:cNvPr id="6" name="図 5">
            <a:extLst>
              <a:ext uri="{FF2B5EF4-FFF2-40B4-BE49-F238E27FC236}">
                <a16:creationId xmlns:a16="http://schemas.microsoft.com/office/drawing/2014/main" id="{3B95CC79-407D-15A2-7103-503C87E63641}"/>
              </a:ext>
            </a:extLst>
          </p:cNvPr>
          <p:cNvPicPr>
            <a:picLocks noChangeAspect="1"/>
          </p:cNvPicPr>
          <p:nvPr/>
        </p:nvPicPr>
        <p:blipFill>
          <a:blip r:embed="rId2">
            <a:extLst>
              <a:ext uri="{28A0092B-C50C-407E-A947-70E740481C1C}">
                <a14:useLocalDpi xmlns:a14="http://schemas.microsoft.com/office/drawing/2010/main" val="0"/>
              </a:ext>
            </a:extLst>
          </a:blip>
          <a:srcRect l="4385" t="37308" r="55083" b="49294"/>
          <a:stretch/>
        </p:blipFill>
        <p:spPr>
          <a:xfrm>
            <a:off x="8252815" y="2298426"/>
            <a:ext cx="3038233" cy="2002536"/>
          </a:xfrm>
          <a:prstGeom prst="rect">
            <a:avLst/>
          </a:prstGeom>
        </p:spPr>
      </p:pic>
      <p:sp>
        <p:nvSpPr>
          <p:cNvPr id="2" name="テキスト ボックス 1">
            <a:extLst>
              <a:ext uri="{FF2B5EF4-FFF2-40B4-BE49-F238E27FC236}">
                <a16:creationId xmlns:a16="http://schemas.microsoft.com/office/drawing/2014/main" id="{28F97631-2684-58EF-C074-3C5ED3771B24}"/>
              </a:ext>
            </a:extLst>
          </p:cNvPr>
          <p:cNvSpPr txBox="1"/>
          <p:nvPr/>
        </p:nvSpPr>
        <p:spPr>
          <a:xfrm>
            <a:off x="690280" y="4990509"/>
            <a:ext cx="9109039" cy="1015663"/>
          </a:xfrm>
          <a:prstGeom prst="rect">
            <a:avLst/>
          </a:prstGeom>
          <a:noFill/>
        </p:spPr>
        <p:txBody>
          <a:bodyPr wrap="square">
            <a:spAutoFit/>
          </a:bodyPr>
          <a:lstStyle/>
          <a:p>
            <a:r>
              <a:rPr lang="ja-JP" altLang="en-US" sz="2000" dirty="0">
                <a:latin typeface="HGP創英角ｺﾞｼｯｸUB" panose="020B0900000000000000" pitchFamily="50" charset="-128"/>
                <a:ea typeface="HGP創英角ｺﾞｼｯｸUB" panose="020B0900000000000000" pitchFamily="50" charset="-128"/>
              </a:rPr>
              <a:t>実現性を考慮しなければ、おおむね</a:t>
            </a:r>
            <a:r>
              <a:rPr lang="en-US" altLang="ja-JP" sz="2000" dirty="0">
                <a:latin typeface="HGP創英角ｺﾞｼｯｸUB" panose="020B0900000000000000" pitchFamily="50" charset="-128"/>
                <a:ea typeface="HGP創英角ｺﾞｼｯｸUB" panose="020B0900000000000000" pitchFamily="50" charset="-128"/>
              </a:rPr>
              <a:t>3</a:t>
            </a:r>
            <a:r>
              <a:rPr lang="ja-JP" altLang="en-US" sz="2000" dirty="0">
                <a:latin typeface="HGP創英角ｺﾞｼｯｸUB" panose="020B0900000000000000" pitchFamily="50" charset="-128"/>
                <a:ea typeface="HGP創英角ｺﾞｼｯｸUB" panose="020B0900000000000000" pitchFamily="50" charset="-128"/>
              </a:rPr>
              <a:t>つの状態が考えられますよね？</a:t>
            </a:r>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少なくとも左側と中央はそれなりに現実的な状態ですよね？</a:t>
            </a:r>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同じような表現、説明をしていないでしょうか？</a:t>
            </a:r>
          </a:p>
        </p:txBody>
      </p:sp>
    </p:spTree>
    <p:extLst>
      <p:ext uri="{BB962C8B-B14F-4D97-AF65-F5344CB8AC3E}">
        <p14:creationId xmlns:p14="http://schemas.microsoft.com/office/powerpoint/2010/main" val="3743160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344A74-64FD-D3A4-4027-9DDFB6E733B5}"/>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7CA83F0E-1AB4-AFD5-656B-5EB5E542FD00}"/>
              </a:ext>
            </a:extLst>
          </p:cNvPr>
          <p:cNvSpPr txBox="1"/>
          <p:nvPr/>
        </p:nvSpPr>
        <p:spPr>
          <a:xfrm>
            <a:off x="690280" y="1343815"/>
            <a:ext cx="8355107" cy="3170099"/>
          </a:xfrm>
          <a:prstGeom prst="rect">
            <a:avLst/>
          </a:prstGeom>
          <a:noFill/>
        </p:spPr>
        <p:txBody>
          <a:bodyPr wrap="square">
            <a:spAutoFit/>
          </a:bodyPr>
          <a:lstStyle/>
          <a:p>
            <a:r>
              <a:rPr lang="ja-JP" altLang="en-US" sz="2000" dirty="0">
                <a:latin typeface="HGP創英角ｺﾞｼｯｸUB" panose="020B0900000000000000" pitchFamily="50" charset="-128"/>
                <a:ea typeface="HGP創英角ｺﾞｼｯｸUB" panose="020B0900000000000000" pitchFamily="50" charset="-128"/>
              </a:rPr>
              <a:t>他社の製造工程</a:t>
            </a:r>
            <a:endParaRPr lang="en-US" altLang="ja-JP" sz="2000" dirty="0">
              <a:latin typeface="HGP創英角ｺﾞｼｯｸUB" panose="020B0900000000000000" pitchFamily="50" charset="-128"/>
              <a:ea typeface="HGP創英角ｺﾞｼｯｸUB" panose="020B0900000000000000" pitchFamily="50" charset="-128"/>
            </a:endParaRPr>
          </a:p>
          <a:p>
            <a:endParaRPr lang="en-US" altLang="ja-JP" sz="2000" dirty="0">
              <a:latin typeface="HGP創英角ｺﾞｼｯｸUB" panose="020B0900000000000000" pitchFamily="50" charset="-128"/>
              <a:ea typeface="HGP創英角ｺﾞｼｯｸUB" panose="020B0900000000000000" pitchFamily="50" charset="-128"/>
            </a:endParaRPr>
          </a:p>
          <a:p>
            <a:r>
              <a:rPr lang="en-US" altLang="ja-JP" sz="2000" dirty="0">
                <a:hlinkClick r:id="rId2"/>
              </a:rPr>
              <a:t>Sandvik </a:t>
            </a:r>
            <a:r>
              <a:rPr lang="en-US" altLang="ja-JP" sz="2000" dirty="0" err="1">
                <a:hlinkClick r:id="rId2"/>
              </a:rPr>
              <a:t>Coromant</a:t>
            </a:r>
            <a:r>
              <a:rPr lang="en-US" altLang="ja-JP" sz="2000" dirty="0">
                <a:hlinkClick r:id="rId2"/>
              </a:rPr>
              <a:t> - AMAZING Factory Tour!</a:t>
            </a:r>
            <a:endParaRPr lang="en-US" altLang="ja-JP" sz="2000" dirty="0"/>
          </a:p>
          <a:p>
            <a:endParaRPr lang="en-US" altLang="ja-JP" sz="2000" dirty="0">
              <a:latin typeface="HGP創英角ｺﾞｼｯｸUB" panose="020B0900000000000000" pitchFamily="50" charset="-128"/>
              <a:ea typeface="HGP創英角ｺﾞｼｯｸUB" panose="020B0900000000000000" pitchFamily="50" charset="-128"/>
            </a:endParaRPr>
          </a:p>
          <a:p>
            <a:r>
              <a:rPr lang="en-US" altLang="ja-JP" sz="2000" dirty="0">
                <a:hlinkClick r:id="rId3"/>
              </a:rPr>
              <a:t>How carbide inserts are made by Sandvik </a:t>
            </a:r>
            <a:r>
              <a:rPr lang="en-US" altLang="ja-JP" sz="2000" dirty="0" err="1">
                <a:hlinkClick r:id="rId3"/>
              </a:rPr>
              <a:t>Coromant</a:t>
            </a:r>
            <a:endParaRPr lang="en-US" altLang="ja-JP" sz="2000" dirty="0">
              <a:latin typeface="HGP創英角ｺﾞｼｯｸUB" panose="020B0900000000000000" pitchFamily="50" charset="-128"/>
              <a:ea typeface="HGP創英角ｺﾞｼｯｸUB" panose="020B0900000000000000" pitchFamily="50" charset="-128"/>
            </a:endParaRPr>
          </a:p>
          <a:p>
            <a:r>
              <a:rPr lang="en-US" altLang="ja-JP" sz="2000" dirty="0">
                <a:hlinkClick r:id="rId4"/>
              </a:rPr>
              <a:t>Sandvik </a:t>
            </a:r>
            <a:r>
              <a:rPr lang="en-US" altLang="ja-JP" sz="2000" dirty="0" err="1">
                <a:hlinkClick r:id="rId4"/>
              </a:rPr>
              <a:t>Coromant</a:t>
            </a:r>
            <a:r>
              <a:rPr lang="en-US" altLang="ja-JP" sz="2000" dirty="0">
                <a:hlinkClick r:id="rId4"/>
              </a:rPr>
              <a:t> – </a:t>
            </a:r>
            <a:r>
              <a:rPr lang="en-US" altLang="ja-JP" sz="2000" dirty="0" err="1">
                <a:hlinkClick r:id="rId4"/>
              </a:rPr>
              <a:t>Wendeplattenherstellung</a:t>
            </a:r>
            <a:r>
              <a:rPr lang="ja-JP" altLang="en-US" sz="2000" dirty="0"/>
              <a:t>　</a:t>
            </a:r>
            <a:r>
              <a:rPr lang="en-US" altLang="ja-JP" sz="2000" dirty="0"/>
              <a:t>※</a:t>
            </a:r>
            <a:r>
              <a:rPr lang="ja-JP" altLang="en-US" sz="2000" dirty="0"/>
              <a:t>上と同じ？</a:t>
            </a:r>
            <a:endParaRPr lang="en-US" altLang="ja-JP" sz="2000" dirty="0"/>
          </a:p>
          <a:p>
            <a:endParaRPr lang="en-US" altLang="ja-JP" sz="2000" dirty="0">
              <a:latin typeface="HGP創英角ｺﾞｼｯｸUB" panose="020B0900000000000000" pitchFamily="50" charset="-128"/>
              <a:ea typeface="HGP創英角ｺﾞｼｯｸUB" panose="020B0900000000000000" pitchFamily="50" charset="-128"/>
            </a:endParaRPr>
          </a:p>
          <a:p>
            <a:r>
              <a:rPr lang="en-US" altLang="ja-JP" sz="2000" dirty="0">
                <a:hlinkClick r:id="rId5"/>
              </a:rPr>
              <a:t>How carbide inserts are made</a:t>
            </a:r>
            <a:endParaRPr lang="en-US" altLang="ja-JP" sz="2000" dirty="0"/>
          </a:p>
          <a:p>
            <a:endParaRPr lang="en-US" altLang="ja-JP" sz="2000" dirty="0">
              <a:latin typeface="HGP創英角ｺﾞｼｯｸUB" panose="020B0900000000000000" pitchFamily="50" charset="-128"/>
              <a:ea typeface="HGP創英角ｺﾞｼｯｸUB" panose="020B0900000000000000" pitchFamily="50" charset="-128"/>
            </a:endParaRPr>
          </a:p>
          <a:p>
            <a:endParaRPr lang="ja-JP" altLang="en-US" sz="2000" dirty="0">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32191708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0C97DE-18A6-D2F6-0FA6-935545A47610}"/>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CFF33D47-70D7-E043-2F88-E35981793794}"/>
              </a:ext>
            </a:extLst>
          </p:cNvPr>
          <p:cNvSpPr txBox="1"/>
          <p:nvPr/>
        </p:nvSpPr>
        <p:spPr>
          <a:xfrm>
            <a:off x="690280" y="1343815"/>
            <a:ext cx="11395040" cy="4093428"/>
          </a:xfrm>
          <a:prstGeom prst="rect">
            <a:avLst/>
          </a:prstGeom>
          <a:noFill/>
        </p:spPr>
        <p:txBody>
          <a:bodyPr wrap="square">
            <a:spAutoFit/>
          </a:bodyPr>
          <a:lstStyle/>
          <a:p>
            <a:r>
              <a:rPr lang="ja-JP" altLang="en-US" sz="2000" dirty="0">
                <a:latin typeface="HGP創英角ｺﾞｼｯｸUB" panose="020B0900000000000000" pitchFamily="50" charset="-128"/>
                <a:ea typeface="HGP創英角ｺﾞｼｯｸUB" panose="020B0900000000000000" pitchFamily="50" charset="-128"/>
              </a:rPr>
              <a:t>ケプラーの法則 （第</a:t>
            </a:r>
            <a:r>
              <a:rPr lang="en-US" altLang="ja-JP" sz="2000" dirty="0">
                <a:latin typeface="HGP創英角ｺﾞｼｯｸUB" panose="020B0900000000000000" pitchFamily="50" charset="-128"/>
                <a:ea typeface="HGP創英角ｺﾞｼｯｸUB" panose="020B0900000000000000" pitchFamily="50" charset="-128"/>
              </a:rPr>
              <a:t>1</a:t>
            </a:r>
            <a:r>
              <a:rPr lang="ja-JP" altLang="en-US" sz="2000" dirty="0">
                <a:latin typeface="HGP創英角ｺﾞｼｯｸUB" panose="020B0900000000000000" pitchFamily="50" charset="-128"/>
                <a:ea typeface="HGP創英角ｺﾞｼｯｸUB" panose="020B0900000000000000" pitchFamily="50" charset="-128"/>
              </a:rPr>
              <a:t>法則）</a:t>
            </a:r>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　惑星は、太陽を焦点のひとつとする楕円軌道上を動く </a:t>
            </a:r>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　（もう片方の焦点には何もない）</a:t>
            </a:r>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　天体は真円に基づく運動をするはずであるという、</a:t>
            </a:r>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　古代ギリシア以来の常識を打ち破るもの</a:t>
            </a:r>
            <a:endParaRPr lang="en-US" altLang="ja-JP" sz="2000" dirty="0">
              <a:latin typeface="HGP創英角ｺﾞｼｯｸUB" panose="020B0900000000000000" pitchFamily="50" charset="-128"/>
              <a:ea typeface="HGP創英角ｺﾞｼｯｸUB" panose="020B0900000000000000" pitchFamily="50" charset="-128"/>
            </a:endParaRPr>
          </a:p>
          <a:p>
            <a:endParaRPr lang="en-US" altLang="ja-JP" sz="2000" dirty="0">
              <a:latin typeface="HGP創英角ｺﾞｼｯｸUB" panose="020B0900000000000000" pitchFamily="50" charset="-128"/>
              <a:ea typeface="HGP創英角ｺﾞｼｯｸUB" panose="020B0900000000000000" pitchFamily="50" charset="-128"/>
            </a:endParaRPr>
          </a:p>
          <a:p>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なぜ真円運動ではなく、楕円運動であると考えたのか？</a:t>
            </a:r>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　一般的な解釈は観測データをより正しく説明できるのが楕円運動だったから・・・</a:t>
            </a:r>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　観測データと真円運動のずれは</a:t>
            </a:r>
            <a:r>
              <a:rPr lang="en-US" altLang="ja-JP" sz="2000" dirty="0">
                <a:latin typeface="HGP創英角ｺﾞｼｯｸUB" panose="020B0900000000000000" pitchFamily="50" charset="-128"/>
                <a:ea typeface="HGP創英角ｺﾞｼｯｸUB" panose="020B0900000000000000" pitchFamily="50" charset="-128"/>
              </a:rPr>
              <a:t>0.13°</a:t>
            </a:r>
            <a:r>
              <a:rPr lang="ja-JP" altLang="en-US" sz="2000" dirty="0">
                <a:latin typeface="HGP創英角ｺﾞｼｯｸUB" panose="020B0900000000000000" pitchFamily="50" charset="-128"/>
                <a:ea typeface="HGP創英角ｺﾞｼｯｸUB" panose="020B0900000000000000" pitchFamily="50" charset="-128"/>
              </a:rPr>
              <a:t>のずれで、当時の科学者は計算ミスだと考えた</a:t>
            </a:r>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　ケプラーは「ティコ・ブラーエ（観測者）が計算ミスをするはずがない」と考え、楕円運動によって解釈した</a:t>
            </a:r>
            <a:endParaRPr lang="en-US" altLang="ja-JP" sz="2000" dirty="0">
              <a:latin typeface="HGP創英角ｺﾞｼｯｸUB" panose="020B0900000000000000" pitchFamily="50" charset="-128"/>
              <a:ea typeface="HGP創英角ｺﾞｼｯｸUB" panose="020B0900000000000000" pitchFamily="50" charset="-128"/>
            </a:endParaRPr>
          </a:p>
          <a:p>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物事を進める上で、信念をもつことは大事ですね。</a:t>
            </a:r>
          </a:p>
        </p:txBody>
      </p:sp>
      <p:pic>
        <p:nvPicPr>
          <p:cNvPr id="3" name="図 2">
            <a:extLst>
              <a:ext uri="{FF2B5EF4-FFF2-40B4-BE49-F238E27FC236}">
                <a16:creationId xmlns:a16="http://schemas.microsoft.com/office/drawing/2014/main" id="{96A80557-071C-547E-4AD7-4AACDAAECF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51520" y="1544363"/>
            <a:ext cx="2998470" cy="2153447"/>
          </a:xfrm>
          <a:prstGeom prst="rect">
            <a:avLst/>
          </a:prstGeom>
        </p:spPr>
      </p:pic>
    </p:spTree>
    <p:extLst>
      <p:ext uri="{BB962C8B-B14F-4D97-AF65-F5344CB8AC3E}">
        <p14:creationId xmlns:p14="http://schemas.microsoft.com/office/powerpoint/2010/main" val="5695790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2AC32-5836-0D9F-7020-1F290F220A97}"/>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E6682091-A7E6-8411-A412-30A53BD5F2DE}"/>
              </a:ext>
            </a:extLst>
          </p:cNvPr>
          <p:cNvSpPr txBox="1"/>
          <p:nvPr/>
        </p:nvSpPr>
        <p:spPr>
          <a:xfrm>
            <a:off x="690280" y="1343815"/>
            <a:ext cx="11395040" cy="1631216"/>
          </a:xfrm>
          <a:prstGeom prst="rect">
            <a:avLst/>
          </a:prstGeom>
          <a:noFill/>
        </p:spPr>
        <p:txBody>
          <a:bodyPr wrap="square" lIns="91440" tIns="45720" rIns="91440" bIns="45720" anchor="t">
            <a:spAutoFit/>
          </a:bodyPr>
          <a:lstStyle/>
          <a:p>
            <a:r>
              <a:rPr lang="ja-JP" altLang="en-US" sz="2000" dirty="0">
                <a:latin typeface="HGP創英角ｺﾞｼｯｸUB" panose="020B0900000000000000" pitchFamily="50" charset="-128"/>
                <a:ea typeface="HGP創英角ｺﾞｼｯｸUB" panose="020B0900000000000000" pitchFamily="50" charset="-128"/>
              </a:rPr>
              <a:t>いきなり問題です。</a:t>
            </a:r>
            <a:endParaRPr lang="en-US" altLang="ja-JP" sz="2000" dirty="0">
              <a:latin typeface="HGP創英角ｺﾞｼｯｸUB" panose="020B0900000000000000" pitchFamily="50" charset="-128"/>
              <a:ea typeface="HGP創英角ｺﾞｼｯｸUB" panose="020B0900000000000000" pitchFamily="50" charset="-128"/>
            </a:endParaRPr>
          </a:p>
          <a:p>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a:latin typeface="HGP創英角ｺﾞｼｯｸUB"/>
                <a:ea typeface="HGP創英角ｺﾞｼｯｸUB"/>
              </a:rPr>
              <a:t>ここに乾電池と抵抗体があります。この乾電池の両端に抵抗体を接続すると電流が流れ、抵抗体は発熱します。つまり、この抵抗体はエネルギーを受け取り、熱として放出しました。さて、このエネルギーはどこから来たでしょうか？</a:t>
            </a:r>
            <a:endParaRPr lang="en-US" altLang="ja-JP" sz="2000">
              <a:latin typeface="HGP創英角ｺﾞｼｯｸUB"/>
              <a:ea typeface="HGP創英角ｺﾞｼｯｸUB"/>
            </a:endParaRPr>
          </a:p>
        </p:txBody>
      </p:sp>
      <p:pic>
        <p:nvPicPr>
          <p:cNvPr id="1026" name="Picture 2" descr="乾電池 に対する画像結果">
            <a:extLst>
              <a:ext uri="{FF2B5EF4-FFF2-40B4-BE49-F238E27FC236}">
                <a16:creationId xmlns:a16="http://schemas.microsoft.com/office/drawing/2014/main" id="{36E5C0E9-2BCC-D62F-58A4-0DAEA75D8C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5008" y="3429000"/>
            <a:ext cx="2561272" cy="25612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抵抗器（1） ―― 抵抗器の分類 (1/3) - EDN Japan">
            <a:extLst>
              <a:ext uri="{FF2B5EF4-FFF2-40B4-BE49-F238E27FC236}">
                <a16:creationId xmlns:a16="http://schemas.microsoft.com/office/drawing/2014/main" id="{4C168503-8D98-E2C5-28AC-DC937A7409C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130" t="72333" r="51948" b="11010"/>
          <a:stretch/>
        </p:blipFill>
        <p:spPr bwMode="auto">
          <a:xfrm rot="15300000">
            <a:off x="4009782" y="4279450"/>
            <a:ext cx="1660910" cy="687273"/>
          </a:xfrm>
          <a:prstGeom prst="rect">
            <a:avLst/>
          </a:prstGeom>
          <a:noFill/>
          <a:extLst>
            <a:ext uri="{909E8E84-426E-40DD-AFC4-6F175D3DCCD1}">
              <a14:hiddenFill xmlns:a14="http://schemas.microsoft.com/office/drawing/2010/main">
                <a:solidFill>
                  <a:srgbClr val="FFFFFF"/>
                </a:solidFill>
              </a14:hiddenFill>
            </a:ext>
          </a:extLst>
        </p:spPr>
      </p:pic>
      <p:sp>
        <p:nvSpPr>
          <p:cNvPr id="6" name="フリーフォーム: 図形 5">
            <a:extLst>
              <a:ext uri="{FF2B5EF4-FFF2-40B4-BE49-F238E27FC236}">
                <a16:creationId xmlns:a16="http://schemas.microsoft.com/office/drawing/2014/main" id="{C62A3973-D48A-1112-3436-196DBE3E3969}"/>
              </a:ext>
            </a:extLst>
          </p:cNvPr>
          <p:cNvSpPr/>
          <p:nvPr/>
        </p:nvSpPr>
        <p:spPr>
          <a:xfrm>
            <a:off x="3238500" y="3501537"/>
            <a:ext cx="1587500" cy="276712"/>
          </a:xfrm>
          <a:custGeom>
            <a:avLst/>
            <a:gdLst>
              <a:gd name="connsiteX0" fmla="*/ 0 w 1587500"/>
              <a:gd name="connsiteY0" fmla="*/ 0 h 41275"/>
              <a:gd name="connsiteX1" fmla="*/ 1587500 w 1587500"/>
              <a:gd name="connsiteY1" fmla="*/ 41275 h 41275"/>
              <a:gd name="connsiteX0" fmla="*/ 0 w 1587500"/>
              <a:gd name="connsiteY0" fmla="*/ 59051 h 100326"/>
              <a:gd name="connsiteX1" fmla="*/ 1587500 w 1587500"/>
              <a:gd name="connsiteY1" fmla="*/ 100326 h 100326"/>
              <a:gd name="connsiteX0" fmla="*/ 0 w 1587500"/>
              <a:gd name="connsiteY0" fmla="*/ 119860 h 161135"/>
              <a:gd name="connsiteX1" fmla="*/ 1587500 w 1587500"/>
              <a:gd name="connsiteY1" fmla="*/ 161135 h 161135"/>
              <a:gd name="connsiteX0" fmla="*/ 0 w 1587500"/>
              <a:gd name="connsiteY0" fmla="*/ 132061 h 173336"/>
              <a:gd name="connsiteX1" fmla="*/ 1587500 w 1587500"/>
              <a:gd name="connsiteY1" fmla="*/ 173336 h 173336"/>
              <a:gd name="connsiteX0" fmla="*/ 0 w 1587500"/>
              <a:gd name="connsiteY0" fmla="*/ 168129 h 209404"/>
              <a:gd name="connsiteX1" fmla="*/ 1587500 w 1587500"/>
              <a:gd name="connsiteY1" fmla="*/ 209404 h 209404"/>
              <a:gd name="connsiteX0" fmla="*/ 0 w 1587500"/>
              <a:gd name="connsiteY0" fmla="*/ 235437 h 276712"/>
              <a:gd name="connsiteX1" fmla="*/ 1587500 w 1587500"/>
              <a:gd name="connsiteY1" fmla="*/ 276712 h 276712"/>
            </a:gdLst>
            <a:ahLst/>
            <a:cxnLst>
              <a:cxn ang="0">
                <a:pos x="connsiteX0" y="connsiteY0"/>
              </a:cxn>
              <a:cxn ang="0">
                <a:pos x="connsiteX1" y="connsiteY1"/>
              </a:cxn>
            </a:cxnLst>
            <a:rect l="l" t="t" r="r" b="b"/>
            <a:pathLst>
              <a:path w="1587500" h="276712">
                <a:moveTo>
                  <a:pt x="0" y="235437"/>
                </a:moveTo>
                <a:cubicBezTo>
                  <a:pt x="270405" y="-120692"/>
                  <a:pt x="1528233" y="-45021"/>
                  <a:pt x="1587500" y="276712"/>
                </a:cubicBezTo>
              </a:path>
            </a:pathLst>
          </a:custGeom>
          <a:no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リーフォーム: 図形 6">
            <a:extLst>
              <a:ext uri="{FF2B5EF4-FFF2-40B4-BE49-F238E27FC236}">
                <a16:creationId xmlns:a16="http://schemas.microsoft.com/office/drawing/2014/main" id="{2A51E87F-DD53-7518-A133-5F617C044F42}"/>
              </a:ext>
            </a:extLst>
          </p:cNvPr>
          <p:cNvSpPr/>
          <p:nvPr/>
        </p:nvSpPr>
        <p:spPr>
          <a:xfrm flipV="1">
            <a:off x="3246387" y="5470526"/>
            <a:ext cx="1587500" cy="416614"/>
          </a:xfrm>
          <a:custGeom>
            <a:avLst/>
            <a:gdLst>
              <a:gd name="connsiteX0" fmla="*/ 0 w 1587500"/>
              <a:gd name="connsiteY0" fmla="*/ 0 h 41275"/>
              <a:gd name="connsiteX1" fmla="*/ 1587500 w 1587500"/>
              <a:gd name="connsiteY1" fmla="*/ 41275 h 41275"/>
              <a:gd name="connsiteX0" fmla="*/ 0 w 1587500"/>
              <a:gd name="connsiteY0" fmla="*/ 0 h 41275"/>
              <a:gd name="connsiteX1" fmla="*/ 1587500 w 1587500"/>
              <a:gd name="connsiteY1" fmla="*/ 41275 h 41275"/>
              <a:gd name="connsiteX0" fmla="*/ 0 w 1587500"/>
              <a:gd name="connsiteY0" fmla="*/ 9151 h 50426"/>
              <a:gd name="connsiteX1" fmla="*/ 1587500 w 1587500"/>
              <a:gd name="connsiteY1" fmla="*/ 50426 h 50426"/>
              <a:gd name="connsiteX0" fmla="*/ 0 w 1587500"/>
              <a:gd name="connsiteY0" fmla="*/ 20113 h 61388"/>
              <a:gd name="connsiteX1" fmla="*/ 1587500 w 1587500"/>
              <a:gd name="connsiteY1" fmla="*/ 61388 h 61388"/>
            </a:gdLst>
            <a:ahLst/>
            <a:cxnLst>
              <a:cxn ang="0">
                <a:pos x="connsiteX0" y="connsiteY0"/>
              </a:cxn>
              <a:cxn ang="0">
                <a:pos x="connsiteX1" y="connsiteY1"/>
              </a:cxn>
            </a:cxnLst>
            <a:rect l="l" t="t" r="r" b="b"/>
            <a:pathLst>
              <a:path w="1587500" h="61388">
                <a:moveTo>
                  <a:pt x="0" y="20113"/>
                </a:moveTo>
                <a:cubicBezTo>
                  <a:pt x="475827" y="-23579"/>
                  <a:pt x="1401233" y="10203"/>
                  <a:pt x="1587500" y="61388"/>
                </a:cubicBezTo>
              </a:path>
            </a:pathLst>
          </a:custGeom>
          <a:no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 name="コネクタ: 曲線 9">
            <a:extLst>
              <a:ext uri="{FF2B5EF4-FFF2-40B4-BE49-F238E27FC236}">
                <a16:creationId xmlns:a16="http://schemas.microsoft.com/office/drawing/2014/main" id="{B3D9B0AC-D9E1-ACAD-DDB6-CB5058D99771}"/>
              </a:ext>
            </a:extLst>
          </p:cNvPr>
          <p:cNvCxnSpPr/>
          <p:nvPr/>
        </p:nvCxnSpPr>
        <p:spPr>
          <a:xfrm flipV="1">
            <a:off x="5237985" y="3731988"/>
            <a:ext cx="635000" cy="577851"/>
          </a:xfrm>
          <a:prstGeom prst="curvedConnector3">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1" name="コネクタ: 曲線 10">
            <a:extLst>
              <a:ext uri="{FF2B5EF4-FFF2-40B4-BE49-F238E27FC236}">
                <a16:creationId xmlns:a16="http://schemas.microsoft.com/office/drawing/2014/main" id="{ED2348A0-7980-A9E9-7384-9760AADBBC1D}"/>
              </a:ext>
            </a:extLst>
          </p:cNvPr>
          <p:cNvCxnSpPr>
            <a:cxnSpLocks/>
          </p:cNvCxnSpPr>
          <p:nvPr/>
        </p:nvCxnSpPr>
        <p:spPr>
          <a:xfrm>
            <a:off x="5237985" y="5066796"/>
            <a:ext cx="635000" cy="612037"/>
          </a:xfrm>
          <a:prstGeom prst="curvedConnector3">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コネクタ: 曲線 13">
            <a:extLst>
              <a:ext uri="{FF2B5EF4-FFF2-40B4-BE49-F238E27FC236}">
                <a16:creationId xmlns:a16="http://schemas.microsoft.com/office/drawing/2014/main" id="{FB4A01C8-A150-DD82-4926-A982C52AD86B}"/>
              </a:ext>
            </a:extLst>
          </p:cNvPr>
          <p:cNvCxnSpPr>
            <a:cxnSpLocks/>
          </p:cNvCxnSpPr>
          <p:nvPr/>
        </p:nvCxnSpPr>
        <p:spPr>
          <a:xfrm flipV="1">
            <a:off x="5237985" y="4309839"/>
            <a:ext cx="737365" cy="284254"/>
          </a:xfrm>
          <a:prstGeom prst="curvedConnector3">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 name="コネクタ: 曲線 15">
            <a:extLst>
              <a:ext uri="{FF2B5EF4-FFF2-40B4-BE49-F238E27FC236}">
                <a16:creationId xmlns:a16="http://schemas.microsoft.com/office/drawing/2014/main" id="{F28277B0-1507-4675-DCAC-D481548B8DAD}"/>
              </a:ext>
            </a:extLst>
          </p:cNvPr>
          <p:cNvCxnSpPr>
            <a:cxnSpLocks/>
          </p:cNvCxnSpPr>
          <p:nvPr/>
        </p:nvCxnSpPr>
        <p:spPr>
          <a:xfrm>
            <a:off x="5237985" y="4830444"/>
            <a:ext cx="737365" cy="287656"/>
          </a:xfrm>
          <a:prstGeom prst="curvedConnector3">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2215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3B5B26-20C4-313A-3715-B52B3AD98B3A}"/>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23529FA3-063C-8FBD-E2CE-AA0A60FAAC12}"/>
              </a:ext>
            </a:extLst>
          </p:cNvPr>
          <p:cNvSpPr txBox="1"/>
          <p:nvPr/>
        </p:nvSpPr>
        <p:spPr>
          <a:xfrm>
            <a:off x="690280" y="1343815"/>
            <a:ext cx="11395040" cy="400110"/>
          </a:xfrm>
          <a:prstGeom prst="rect">
            <a:avLst/>
          </a:prstGeom>
          <a:noFill/>
        </p:spPr>
        <p:txBody>
          <a:bodyPr wrap="square">
            <a:spAutoFit/>
          </a:bodyPr>
          <a:lstStyle/>
          <a:p>
            <a:r>
              <a:rPr lang="ja-JP" altLang="en-US" sz="2000" dirty="0">
                <a:latin typeface="HGP創英角ｺﾞｼｯｸUB" panose="020B0900000000000000" pitchFamily="50" charset="-128"/>
                <a:ea typeface="HGP創英角ｺﾞｼｯｸUB" panose="020B0900000000000000" pitchFamily="50" charset="-128"/>
              </a:rPr>
              <a:t>この問題、設問者の意図を考えなければ、「乾電池」と答えたくなりませんか？</a:t>
            </a:r>
          </a:p>
        </p:txBody>
      </p:sp>
      <p:pic>
        <p:nvPicPr>
          <p:cNvPr id="2050" name="Picture 2" descr="電圧回路">
            <a:extLst>
              <a:ext uri="{FF2B5EF4-FFF2-40B4-BE49-F238E27FC236}">
                <a16:creationId xmlns:a16="http://schemas.microsoft.com/office/drawing/2014/main" id="{12654AF5-E0D0-115A-DF75-EB92293EDB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280" y="2229200"/>
            <a:ext cx="3382821" cy="2238025"/>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a:extLst>
              <a:ext uri="{FF2B5EF4-FFF2-40B4-BE49-F238E27FC236}">
                <a16:creationId xmlns:a16="http://schemas.microsoft.com/office/drawing/2014/main" id="{A70D4CD4-9D39-ED19-F395-4CA76616C9AC}"/>
              </a:ext>
            </a:extLst>
          </p:cNvPr>
          <p:cNvSpPr txBox="1"/>
          <p:nvPr/>
        </p:nvSpPr>
        <p:spPr>
          <a:xfrm>
            <a:off x="4581524" y="2229200"/>
            <a:ext cx="7503795" cy="4093428"/>
          </a:xfrm>
          <a:prstGeom prst="rect">
            <a:avLst/>
          </a:prstGeom>
          <a:noFill/>
        </p:spPr>
        <p:txBody>
          <a:bodyPr wrap="square">
            <a:spAutoFit/>
          </a:bodyPr>
          <a:lstStyle/>
          <a:p>
            <a:r>
              <a:rPr lang="ja-JP" altLang="en-US" sz="2000" dirty="0">
                <a:latin typeface="HGP創英角ｺﾞｼｯｸUB" panose="020B0900000000000000" pitchFamily="50" charset="-128"/>
                <a:ea typeface="HGP創英角ｺﾞｼｯｸUB" panose="020B0900000000000000" pitchFamily="50" charset="-128"/>
              </a:rPr>
              <a:t>小学校や中学校で、水の流れに例えて説明を受けた。</a:t>
            </a:r>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電流　：　水の流れる量</a:t>
            </a:r>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抵抗　：　水の流れを邪魔するもの</a:t>
            </a:r>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電圧　：　流れの落差</a:t>
            </a:r>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電池　：　この流れの落差を作るもの</a:t>
            </a:r>
            <a:endParaRPr lang="en-US" altLang="ja-JP" sz="2000" dirty="0">
              <a:latin typeface="HGP創英角ｺﾞｼｯｸUB" panose="020B0900000000000000" pitchFamily="50" charset="-128"/>
              <a:ea typeface="HGP創英角ｺﾞｼｯｸUB" panose="020B0900000000000000" pitchFamily="50" charset="-128"/>
            </a:endParaRPr>
          </a:p>
          <a:p>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電子は水と違って物体ではない （量子である） から、原子核に衝突する （邪魔される） こともなければ、エネルギーを受け渡すこともない （エネルギーは持っている）。</a:t>
            </a:r>
            <a:endParaRPr lang="en-US" altLang="ja-JP" sz="2000" dirty="0">
              <a:latin typeface="HGP創英角ｺﾞｼｯｸUB" panose="020B0900000000000000" pitchFamily="50" charset="-128"/>
              <a:ea typeface="HGP創英角ｺﾞｼｯｸUB" panose="020B0900000000000000" pitchFamily="50" charset="-128"/>
            </a:endParaRPr>
          </a:p>
          <a:p>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つまり、何らかの実体験あるいは想像しやすいものに置き換えて解釈しようとしていないですか？現象を理解するときは「なぜ」を繰り返しましょう。</a:t>
            </a:r>
            <a:endParaRPr lang="en-US" altLang="ja-JP" sz="2000" dirty="0">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2558141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F0C5B8-F834-0AA2-F302-BF8E07AF4128}"/>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A9208880-30BD-3E92-27AF-7E2158189C83}"/>
              </a:ext>
            </a:extLst>
          </p:cNvPr>
          <p:cNvSpPr txBox="1"/>
          <p:nvPr/>
        </p:nvSpPr>
        <p:spPr>
          <a:xfrm>
            <a:off x="690280" y="1343815"/>
            <a:ext cx="11395040" cy="1938992"/>
          </a:xfrm>
          <a:prstGeom prst="rect">
            <a:avLst/>
          </a:prstGeom>
          <a:noFill/>
        </p:spPr>
        <p:txBody>
          <a:bodyPr wrap="square" lIns="91440" tIns="45720" rIns="91440" bIns="45720" anchor="t">
            <a:spAutoFit/>
          </a:bodyPr>
          <a:lstStyle/>
          <a:p>
            <a:r>
              <a:rPr lang="ja-JP" altLang="en-US" sz="2000" dirty="0">
                <a:latin typeface="HGP創英角ｺﾞｼｯｸUB" panose="020B0900000000000000" pitchFamily="50" charset="-128"/>
                <a:ea typeface="HGP創英角ｺﾞｼｯｸUB" panose="020B0900000000000000" pitchFamily="50" charset="-128"/>
              </a:rPr>
              <a:t>ちなみに、この問題の答えは「無限遠の電磁波」です。</a:t>
            </a:r>
            <a:endParaRPr lang="en-US" altLang="ja-JP" sz="2000" dirty="0">
              <a:latin typeface="HGP創英角ｺﾞｼｯｸUB" panose="020B0900000000000000" pitchFamily="50" charset="-128"/>
              <a:ea typeface="HGP創英角ｺﾞｼｯｸUB" panose="020B0900000000000000" pitchFamily="50" charset="-128"/>
            </a:endParaRPr>
          </a:p>
          <a:p>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この電磁波のことをポインティング・ベクトルと言います。</a:t>
            </a:r>
            <a:endParaRPr lang="en-US" altLang="ja-JP" sz="2000" dirty="0">
              <a:latin typeface="HGP創英角ｺﾞｼｯｸUB" panose="020B0900000000000000" pitchFamily="50" charset="-128"/>
              <a:ea typeface="HGP創英角ｺﾞｼｯｸUB" panose="020B0900000000000000" pitchFamily="50" charset="-128"/>
            </a:endParaRPr>
          </a:p>
          <a:p>
            <a:r>
              <a:rPr lang="ja-JP" sz="2000">
                <a:latin typeface="HGPSoeiKakugothicUB"/>
                <a:ea typeface="HGPSoeiKakugothicUB"/>
              </a:rPr>
              <a:t>ポインティング・ベクトル</a:t>
            </a:r>
            <a:r>
              <a:rPr lang="ja-JP" altLang="en-US" sz="2000">
                <a:latin typeface="HGPSoeiKakugothicUB"/>
                <a:ea typeface="HGPSoeiKakugothicUB"/>
              </a:rPr>
              <a:t>とはMaxwell方程式とガウスの発散定理から示唆される、電場と磁場に対して垂直方向に進行するエネルギーの流れのこと。</a:t>
            </a:r>
            <a:r>
              <a:rPr lang="ja-JP" altLang="en-US" sz="2000">
                <a:latin typeface="HGP創英角ｺﾞｼｯｸUB"/>
                <a:ea typeface="HGP創英角ｺﾞｼｯｸUB"/>
              </a:rPr>
              <a:t>携帯電話などの家電製品があることで、部屋の中が電磁波で溢れかえる状態を</a:t>
            </a:r>
            <a:r>
              <a:rPr lang="en-US" altLang="ja-JP" sz="2000" dirty="0">
                <a:latin typeface="HGP創英角ｺﾞｼｯｸUB"/>
                <a:ea typeface="HGP創英角ｺﾞｼｯｸUB"/>
              </a:rPr>
              <a:t>TV</a:t>
            </a:r>
            <a:r>
              <a:rPr lang="ja-JP" altLang="en-US" sz="2000">
                <a:latin typeface="HGP創英角ｺﾞｼｯｸUB"/>
                <a:ea typeface="HGP創英角ｺﾞｼｯｸUB"/>
              </a:rPr>
              <a:t>番組などでも見たことがあるのでは？</a:t>
            </a:r>
            <a:endParaRPr lang="en-US" altLang="ja-JP" sz="2000">
              <a:latin typeface="HGP創英角ｺﾞｼｯｸUB"/>
              <a:ea typeface="HGP創英角ｺﾞｼｯｸUB"/>
            </a:endParaRPr>
          </a:p>
        </p:txBody>
      </p:sp>
      <p:pic>
        <p:nvPicPr>
          <p:cNvPr id="1026" name="Picture 2" descr="乾電池 に対する画像結果">
            <a:extLst>
              <a:ext uri="{FF2B5EF4-FFF2-40B4-BE49-F238E27FC236}">
                <a16:creationId xmlns:a16="http://schemas.microsoft.com/office/drawing/2014/main" id="{D28F4E5C-CC3D-F78E-85ED-0A0A495D0D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5008" y="3429000"/>
            <a:ext cx="2561272" cy="25612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抵抗器（1） ―― 抵抗器の分類 (1/3) - EDN Japan">
            <a:extLst>
              <a:ext uri="{FF2B5EF4-FFF2-40B4-BE49-F238E27FC236}">
                <a16:creationId xmlns:a16="http://schemas.microsoft.com/office/drawing/2014/main" id="{A2697683-0994-4DC7-129E-214D45BF030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130" t="72333" r="51948" b="11010"/>
          <a:stretch/>
        </p:blipFill>
        <p:spPr bwMode="auto">
          <a:xfrm rot="15300000">
            <a:off x="4009782" y="4279450"/>
            <a:ext cx="1660910" cy="687273"/>
          </a:xfrm>
          <a:prstGeom prst="rect">
            <a:avLst/>
          </a:prstGeom>
          <a:noFill/>
          <a:extLst>
            <a:ext uri="{909E8E84-426E-40DD-AFC4-6F175D3DCCD1}">
              <a14:hiddenFill xmlns:a14="http://schemas.microsoft.com/office/drawing/2010/main">
                <a:solidFill>
                  <a:srgbClr val="FFFFFF"/>
                </a:solidFill>
              </a14:hiddenFill>
            </a:ext>
          </a:extLst>
        </p:spPr>
      </p:pic>
      <p:sp>
        <p:nvSpPr>
          <p:cNvPr id="6" name="フリーフォーム: 図形 5">
            <a:extLst>
              <a:ext uri="{FF2B5EF4-FFF2-40B4-BE49-F238E27FC236}">
                <a16:creationId xmlns:a16="http://schemas.microsoft.com/office/drawing/2014/main" id="{CD063C19-0DB8-3EE5-0C13-E8FB28D58594}"/>
              </a:ext>
            </a:extLst>
          </p:cNvPr>
          <p:cNvSpPr/>
          <p:nvPr/>
        </p:nvSpPr>
        <p:spPr>
          <a:xfrm>
            <a:off x="3238500" y="3501537"/>
            <a:ext cx="1587500" cy="276712"/>
          </a:xfrm>
          <a:custGeom>
            <a:avLst/>
            <a:gdLst>
              <a:gd name="connsiteX0" fmla="*/ 0 w 1587500"/>
              <a:gd name="connsiteY0" fmla="*/ 0 h 41275"/>
              <a:gd name="connsiteX1" fmla="*/ 1587500 w 1587500"/>
              <a:gd name="connsiteY1" fmla="*/ 41275 h 41275"/>
              <a:gd name="connsiteX0" fmla="*/ 0 w 1587500"/>
              <a:gd name="connsiteY0" fmla="*/ 59051 h 100326"/>
              <a:gd name="connsiteX1" fmla="*/ 1587500 w 1587500"/>
              <a:gd name="connsiteY1" fmla="*/ 100326 h 100326"/>
              <a:gd name="connsiteX0" fmla="*/ 0 w 1587500"/>
              <a:gd name="connsiteY0" fmla="*/ 119860 h 161135"/>
              <a:gd name="connsiteX1" fmla="*/ 1587500 w 1587500"/>
              <a:gd name="connsiteY1" fmla="*/ 161135 h 161135"/>
              <a:gd name="connsiteX0" fmla="*/ 0 w 1587500"/>
              <a:gd name="connsiteY0" fmla="*/ 132061 h 173336"/>
              <a:gd name="connsiteX1" fmla="*/ 1587500 w 1587500"/>
              <a:gd name="connsiteY1" fmla="*/ 173336 h 173336"/>
              <a:gd name="connsiteX0" fmla="*/ 0 w 1587500"/>
              <a:gd name="connsiteY0" fmla="*/ 168129 h 209404"/>
              <a:gd name="connsiteX1" fmla="*/ 1587500 w 1587500"/>
              <a:gd name="connsiteY1" fmla="*/ 209404 h 209404"/>
              <a:gd name="connsiteX0" fmla="*/ 0 w 1587500"/>
              <a:gd name="connsiteY0" fmla="*/ 235437 h 276712"/>
              <a:gd name="connsiteX1" fmla="*/ 1587500 w 1587500"/>
              <a:gd name="connsiteY1" fmla="*/ 276712 h 276712"/>
            </a:gdLst>
            <a:ahLst/>
            <a:cxnLst>
              <a:cxn ang="0">
                <a:pos x="connsiteX0" y="connsiteY0"/>
              </a:cxn>
              <a:cxn ang="0">
                <a:pos x="connsiteX1" y="connsiteY1"/>
              </a:cxn>
            </a:cxnLst>
            <a:rect l="l" t="t" r="r" b="b"/>
            <a:pathLst>
              <a:path w="1587500" h="276712">
                <a:moveTo>
                  <a:pt x="0" y="235437"/>
                </a:moveTo>
                <a:cubicBezTo>
                  <a:pt x="270405" y="-120692"/>
                  <a:pt x="1528233" y="-45021"/>
                  <a:pt x="1587500" y="276712"/>
                </a:cubicBezTo>
              </a:path>
            </a:pathLst>
          </a:custGeom>
          <a:no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リーフォーム: 図形 6">
            <a:extLst>
              <a:ext uri="{FF2B5EF4-FFF2-40B4-BE49-F238E27FC236}">
                <a16:creationId xmlns:a16="http://schemas.microsoft.com/office/drawing/2014/main" id="{FBF11811-7F36-D36C-6136-557C8B4E3975}"/>
              </a:ext>
            </a:extLst>
          </p:cNvPr>
          <p:cNvSpPr/>
          <p:nvPr/>
        </p:nvSpPr>
        <p:spPr>
          <a:xfrm flipV="1">
            <a:off x="3246387" y="5470526"/>
            <a:ext cx="1587500" cy="416614"/>
          </a:xfrm>
          <a:custGeom>
            <a:avLst/>
            <a:gdLst>
              <a:gd name="connsiteX0" fmla="*/ 0 w 1587500"/>
              <a:gd name="connsiteY0" fmla="*/ 0 h 41275"/>
              <a:gd name="connsiteX1" fmla="*/ 1587500 w 1587500"/>
              <a:gd name="connsiteY1" fmla="*/ 41275 h 41275"/>
              <a:gd name="connsiteX0" fmla="*/ 0 w 1587500"/>
              <a:gd name="connsiteY0" fmla="*/ 0 h 41275"/>
              <a:gd name="connsiteX1" fmla="*/ 1587500 w 1587500"/>
              <a:gd name="connsiteY1" fmla="*/ 41275 h 41275"/>
              <a:gd name="connsiteX0" fmla="*/ 0 w 1587500"/>
              <a:gd name="connsiteY0" fmla="*/ 9151 h 50426"/>
              <a:gd name="connsiteX1" fmla="*/ 1587500 w 1587500"/>
              <a:gd name="connsiteY1" fmla="*/ 50426 h 50426"/>
              <a:gd name="connsiteX0" fmla="*/ 0 w 1587500"/>
              <a:gd name="connsiteY0" fmla="*/ 20113 h 61388"/>
              <a:gd name="connsiteX1" fmla="*/ 1587500 w 1587500"/>
              <a:gd name="connsiteY1" fmla="*/ 61388 h 61388"/>
            </a:gdLst>
            <a:ahLst/>
            <a:cxnLst>
              <a:cxn ang="0">
                <a:pos x="connsiteX0" y="connsiteY0"/>
              </a:cxn>
              <a:cxn ang="0">
                <a:pos x="connsiteX1" y="connsiteY1"/>
              </a:cxn>
            </a:cxnLst>
            <a:rect l="l" t="t" r="r" b="b"/>
            <a:pathLst>
              <a:path w="1587500" h="61388">
                <a:moveTo>
                  <a:pt x="0" y="20113"/>
                </a:moveTo>
                <a:cubicBezTo>
                  <a:pt x="475827" y="-23579"/>
                  <a:pt x="1401233" y="10203"/>
                  <a:pt x="1587500" y="61388"/>
                </a:cubicBezTo>
              </a:path>
            </a:pathLst>
          </a:custGeom>
          <a:no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 name="コネクタ: 曲線 9">
            <a:extLst>
              <a:ext uri="{FF2B5EF4-FFF2-40B4-BE49-F238E27FC236}">
                <a16:creationId xmlns:a16="http://schemas.microsoft.com/office/drawing/2014/main" id="{3645A178-424B-2D4F-14D6-11A7BE0521C3}"/>
              </a:ext>
            </a:extLst>
          </p:cNvPr>
          <p:cNvCxnSpPr/>
          <p:nvPr/>
        </p:nvCxnSpPr>
        <p:spPr>
          <a:xfrm flipV="1">
            <a:off x="5237985" y="3731988"/>
            <a:ext cx="635000" cy="577851"/>
          </a:xfrm>
          <a:prstGeom prst="curvedConnector3">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1" name="コネクタ: 曲線 10">
            <a:extLst>
              <a:ext uri="{FF2B5EF4-FFF2-40B4-BE49-F238E27FC236}">
                <a16:creationId xmlns:a16="http://schemas.microsoft.com/office/drawing/2014/main" id="{75D534BB-29CF-DD46-F2EA-3D41D256EC6D}"/>
              </a:ext>
            </a:extLst>
          </p:cNvPr>
          <p:cNvCxnSpPr>
            <a:cxnSpLocks/>
          </p:cNvCxnSpPr>
          <p:nvPr/>
        </p:nvCxnSpPr>
        <p:spPr>
          <a:xfrm>
            <a:off x="5237985" y="5066796"/>
            <a:ext cx="635000" cy="612037"/>
          </a:xfrm>
          <a:prstGeom prst="curvedConnector3">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コネクタ: 曲線 13">
            <a:extLst>
              <a:ext uri="{FF2B5EF4-FFF2-40B4-BE49-F238E27FC236}">
                <a16:creationId xmlns:a16="http://schemas.microsoft.com/office/drawing/2014/main" id="{1E599835-7B32-B084-EA4A-EE517022F8FD}"/>
              </a:ext>
            </a:extLst>
          </p:cNvPr>
          <p:cNvCxnSpPr>
            <a:cxnSpLocks/>
          </p:cNvCxnSpPr>
          <p:nvPr/>
        </p:nvCxnSpPr>
        <p:spPr>
          <a:xfrm flipV="1">
            <a:off x="5237985" y="4309839"/>
            <a:ext cx="737365" cy="284254"/>
          </a:xfrm>
          <a:prstGeom prst="curvedConnector3">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 name="コネクタ: 曲線 15">
            <a:extLst>
              <a:ext uri="{FF2B5EF4-FFF2-40B4-BE49-F238E27FC236}">
                <a16:creationId xmlns:a16="http://schemas.microsoft.com/office/drawing/2014/main" id="{4EC7CB13-AE2D-BDA3-2F80-002ACDEF4BB7}"/>
              </a:ext>
            </a:extLst>
          </p:cNvPr>
          <p:cNvCxnSpPr>
            <a:cxnSpLocks/>
          </p:cNvCxnSpPr>
          <p:nvPr/>
        </p:nvCxnSpPr>
        <p:spPr>
          <a:xfrm>
            <a:off x="5237985" y="4830444"/>
            <a:ext cx="737365" cy="287656"/>
          </a:xfrm>
          <a:prstGeom prst="curvedConnector3">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287B8E09-C96A-3CEF-EDE3-62B02D0C968F}"/>
              </a:ext>
            </a:extLst>
          </p:cNvPr>
          <p:cNvSpPr txBox="1"/>
          <p:nvPr/>
        </p:nvSpPr>
        <p:spPr>
          <a:xfrm>
            <a:off x="6687055" y="3948203"/>
            <a:ext cx="5398264" cy="1938992"/>
          </a:xfrm>
          <a:prstGeom prst="rect">
            <a:avLst/>
          </a:prstGeom>
          <a:noFill/>
        </p:spPr>
        <p:txBody>
          <a:bodyPr wrap="square">
            <a:spAutoFit/>
          </a:bodyPr>
          <a:lstStyle/>
          <a:p>
            <a:r>
              <a:rPr lang="ja-JP" altLang="en-US" sz="2000" dirty="0">
                <a:latin typeface="HGP創英角ｺﾞｼｯｸUB" panose="020B0900000000000000" pitchFamily="50" charset="-128"/>
                <a:ea typeface="HGP創英角ｺﾞｼｯｸUB" panose="020B0900000000000000" pitchFamily="50" charset="-128"/>
              </a:rPr>
              <a:t>さらには</a:t>
            </a:r>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このポインティングは指向性という意味ではなく、ポインティングさん（考案者）の名前が由来です。</a:t>
            </a:r>
            <a:endParaRPr lang="en-US" altLang="ja-JP" sz="2000" dirty="0">
              <a:latin typeface="HGP創英角ｺﾞｼｯｸUB" panose="020B0900000000000000" pitchFamily="50" charset="-128"/>
              <a:ea typeface="HGP創英角ｺﾞｼｯｸUB" panose="020B0900000000000000" pitchFamily="50" charset="-128"/>
            </a:endParaRPr>
          </a:p>
          <a:p>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どうですか？</a:t>
            </a:r>
            <a:endParaRPr lang="en-US" altLang="ja-JP" sz="2000" dirty="0">
              <a:latin typeface="HGP創英角ｺﾞｼｯｸUB" panose="020B0900000000000000" pitchFamily="50" charset="-128"/>
              <a:ea typeface="HGP創英角ｺﾞｼｯｸUB" panose="020B0900000000000000" pitchFamily="50" charset="-128"/>
            </a:endParaRPr>
          </a:p>
          <a:p>
            <a:r>
              <a:rPr lang="ja-JP" altLang="en-US" sz="2000" dirty="0">
                <a:latin typeface="HGP創英角ｺﾞｼｯｸUB" panose="020B0900000000000000" pitchFamily="50" charset="-128"/>
                <a:ea typeface="HGP創英角ｺﾞｼｯｸUB" panose="020B0900000000000000" pitchFamily="50" charset="-128"/>
              </a:rPr>
              <a:t>誤解や思い込みをしていませんか？</a:t>
            </a:r>
            <a:endParaRPr lang="en-US" altLang="ja-JP" sz="2000" dirty="0">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441353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24138D-27CF-BBF2-236F-54CE7EF609E5}"/>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3CCB3139-6C61-B6C5-7C7A-886E8B701310}"/>
              </a:ext>
            </a:extLst>
          </p:cNvPr>
          <p:cNvSpPr txBox="1"/>
          <p:nvPr/>
        </p:nvSpPr>
        <p:spPr>
          <a:xfrm>
            <a:off x="790921" y="768721"/>
            <a:ext cx="10823539" cy="4093428"/>
          </a:xfrm>
          <a:prstGeom prst="rect">
            <a:avLst/>
          </a:prstGeom>
          <a:noFill/>
        </p:spPr>
        <p:txBody>
          <a:bodyPr wrap="square" lIns="91440" tIns="45720" rIns="91440" bIns="45720" anchor="t">
            <a:spAutoFit/>
          </a:bodyPr>
          <a:lstStyle/>
          <a:p>
            <a:r>
              <a:rPr lang="en-US" altLang="ja-JP" sz="2000">
                <a:latin typeface="HGP創英角ｺﾞｼｯｸUB"/>
                <a:ea typeface="HGP創英角ｺﾞｼｯｸUB"/>
              </a:rPr>
              <a:t>ラウエ関数</a:t>
            </a:r>
            <a:endParaRPr lang="ja-JP" altLang="en-US" err="1">
              <a:latin typeface="游ゴシック" panose="020F0502020204030204"/>
              <a:ea typeface="游ゴシック" panose="020B0400000000000000" pitchFamily="34" charset="-128"/>
            </a:endParaRPr>
          </a:p>
          <a:p>
            <a:endParaRPr lang="en-US" altLang="ja-JP" sz="2000" dirty="0">
              <a:latin typeface="HGP創英角ｺﾞｼｯｸUB"/>
              <a:ea typeface="HGP創英角ｺﾞｼｯｸUB"/>
            </a:endParaRPr>
          </a:p>
          <a:p>
            <a:r>
              <a:rPr lang="en-US" sz="2000" dirty="0">
                <a:ea typeface="+mn-lt"/>
                <a:cs typeface="+mn-lt"/>
                <a:hlinkClick r:id="rId2"/>
              </a:rPr>
              <a:t>【大学の無機化学】ラウエ条件(ラウエの式)の導出過程について、わかりやすく解説！ – ばけライフ</a:t>
            </a:r>
            <a:endParaRPr lang="en-US">
              <a:ea typeface="+mn-lt"/>
              <a:cs typeface="+mn-lt"/>
            </a:endParaRPr>
          </a:p>
          <a:p>
            <a:endParaRPr lang="en-US" sz="2000" dirty="0">
              <a:ea typeface="游ゴシック"/>
            </a:endParaRPr>
          </a:p>
          <a:p>
            <a:endParaRPr lang="en-US" sz="2000" dirty="0">
              <a:ea typeface="游ゴシック"/>
            </a:endParaRPr>
          </a:p>
          <a:p>
            <a:r>
              <a:rPr lang="ja-JP" altLang="en-US" sz="2000" dirty="0">
                <a:ea typeface="+mn-lt"/>
                <a:cs typeface="+mn-lt"/>
                <a:hlinkClick r:id="rId3"/>
              </a:rPr>
              <a:t>ラウエ関数</a:t>
            </a:r>
            <a:r>
              <a:rPr lang="en-US" sz="2000" dirty="0">
                <a:ea typeface="+mn-lt"/>
                <a:cs typeface="+mn-lt"/>
                <a:hlinkClick r:id="rId3"/>
              </a:rPr>
              <a:t>(</a:t>
            </a:r>
            <a:r>
              <a:rPr lang="ja-JP" altLang="en-US" sz="2000" dirty="0">
                <a:ea typeface="+mn-lt"/>
                <a:cs typeface="+mn-lt"/>
                <a:hlinkClick r:id="rId3"/>
              </a:rPr>
              <a:t>干渉関数</a:t>
            </a:r>
            <a:r>
              <a:rPr lang="en-US" sz="2000" dirty="0">
                <a:ea typeface="+mn-lt"/>
                <a:cs typeface="+mn-lt"/>
                <a:hlinkClick r:id="rId3"/>
              </a:rPr>
              <a:t>) |</a:t>
            </a:r>
            <a:r>
              <a:rPr lang="en-US" altLang="ja-JP" sz="2000" dirty="0">
                <a:ea typeface="+mn-lt"/>
                <a:cs typeface="+mn-lt"/>
                <a:hlinkClick r:id="rId3"/>
              </a:rPr>
              <a:t> </a:t>
            </a:r>
            <a:r>
              <a:rPr lang="ja-JP" altLang="en-US" sz="2000" dirty="0">
                <a:ea typeface="+mn-lt"/>
                <a:cs typeface="+mn-lt"/>
                <a:hlinkClick r:id="rId3"/>
              </a:rPr>
              <a:t>用語集</a:t>
            </a:r>
            <a:r>
              <a:rPr lang="en-US" sz="2000" dirty="0">
                <a:ea typeface="+mn-lt"/>
                <a:cs typeface="+mn-lt"/>
                <a:hlinkClick r:id="rId3"/>
              </a:rPr>
              <a:t> | JEOL</a:t>
            </a:r>
            <a:r>
              <a:rPr lang="en-US" altLang="ja-JP" sz="2000" dirty="0">
                <a:ea typeface="+mn-lt"/>
                <a:cs typeface="+mn-lt"/>
                <a:hlinkClick r:id="rId3"/>
              </a:rPr>
              <a:t> </a:t>
            </a:r>
            <a:r>
              <a:rPr lang="ja-JP" altLang="en-US" sz="2000" dirty="0">
                <a:ea typeface="+mn-lt"/>
                <a:cs typeface="+mn-lt"/>
                <a:hlinkClick r:id="rId3"/>
              </a:rPr>
              <a:t>日本電子株式会社</a:t>
            </a:r>
          </a:p>
          <a:p>
            <a:endParaRPr lang="en-US" sz="2000" dirty="0">
              <a:ea typeface="+mn-lt"/>
              <a:cs typeface="+mn-lt"/>
            </a:endParaRPr>
          </a:p>
          <a:p>
            <a:r>
              <a:rPr lang="en-US" sz="2000" dirty="0">
                <a:ea typeface="+mn-lt"/>
                <a:cs typeface="+mn-lt"/>
                <a:hlinkClick r:id="rId4"/>
              </a:rPr>
              <a:t>Microsoft PowerPoint - crystal1-4 [</a:t>
            </a:r>
            <a:r>
              <a:rPr lang="ja-JP" altLang="en-US" sz="2000" dirty="0">
                <a:ea typeface="+mn-lt"/>
                <a:cs typeface="+mn-lt"/>
                <a:hlinkClick r:id="rId4"/>
              </a:rPr>
              <a:t>互換モード</a:t>
            </a:r>
            <a:r>
              <a:rPr lang="en-US" sz="2000" dirty="0">
                <a:ea typeface="+mn-lt"/>
                <a:cs typeface="+mn-lt"/>
                <a:hlinkClick r:id="rId4"/>
              </a:rPr>
              <a:t>]</a:t>
            </a:r>
            <a:endParaRPr lang="en-US">
              <a:ea typeface="+mn-lt"/>
              <a:cs typeface="+mn-lt"/>
            </a:endParaRPr>
          </a:p>
          <a:p>
            <a:endParaRPr lang="en-US" sz="2000" dirty="0">
              <a:ea typeface="游ゴシック"/>
            </a:endParaRPr>
          </a:p>
          <a:p>
            <a:r>
              <a:rPr lang="en-US" sz="2000" dirty="0">
                <a:ea typeface="+mn-lt"/>
                <a:cs typeface="+mn-lt"/>
                <a:hlinkClick r:id="rId5"/>
              </a:rPr>
              <a:t>xrd.pdf</a:t>
            </a:r>
            <a:endParaRPr lang="en-US">
              <a:ea typeface="+mn-lt"/>
              <a:cs typeface="+mn-lt"/>
            </a:endParaRPr>
          </a:p>
          <a:p>
            <a:endParaRPr lang="en-US" sz="2000" dirty="0">
              <a:ea typeface="游ゴシック"/>
            </a:endParaRPr>
          </a:p>
          <a:p>
            <a:endParaRPr lang="en-US" sz="2000" dirty="0">
              <a:ea typeface="游ゴシック"/>
            </a:endParaRPr>
          </a:p>
        </p:txBody>
      </p:sp>
    </p:spTree>
    <p:extLst>
      <p:ext uri="{BB962C8B-B14F-4D97-AF65-F5344CB8AC3E}">
        <p14:creationId xmlns:p14="http://schemas.microsoft.com/office/powerpoint/2010/main" val="3230960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81F987-2702-5C5A-2666-38A0264200AB}"/>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AD8A447-B2C7-F21B-D2B5-00162AC4401F}"/>
              </a:ext>
            </a:extLst>
          </p:cNvPr>
          <p:cNvSpPr txBox="1"/>
          <p:nvPr/>
        </p:nvSpPr>
        <p:spPr>
          <a:xfrm>
            <a:off x="790921" y="768721"/>
            <a:ext cx="10823539" cy="3170099"/>
          </a:xfrm>
          <a:prstGeom prst="rect">
            <a:avLst/>
          </a:prstGeom>
          <a:noFill/>
        </p:spPr>
        <p:txBody>
          <a:bodyPr wrap="square" lIns="91440" tIns="45720" rIns="91440" bIns="45720" anchor="t">
            <a:spAutoFit/>
          </a:bodyPr>
          <a:lstStyle/>
          <a:p>
            <a:r>
              <a:rPr lang="en-US" altLang="ja-JP" sz="2000" dirty="0" err="1">
                <a:latin typeface="HGP創英角ｺﾞｼｯｸUB"/>
                <a:ea typeface="HGP創英角ｺﾞｼｯｸUB"/>
              </a:rPr>
              <a:t>Laue関数</a:t>
            </a:r>
            <a:endParaRPr lang="ja-JP" altLang="en-US" dirty="0" err="1">
              <a:latin typeface="游ゴシック" panose="020F0502020204030204"/>
              <a:ea typeface="游ゴシック" panose="020B0400000000000000" pitchFamily="34" charset="-128"/>
            </a:endParaRPr>
          </a:p>
          <a:p>
            <a:endParaRPr lang="en-US" altLang="ja-JP" sz="2000" dirty="0">
              <a:latin typeface="HGP創英角ｺﾞｼｯｸUB"/>
              <a:ea typeface="HGP創英角ｺﾞｼｯｸUB"/>
            </a:endParaRPr>
          </a:p>
          <a:p>
            <a:r>
              <a:rPr lang="en-US" sz="2000" dirty="0">
                <a:ea typeface="+mn-lt"/>
                <a:cs typeface="+mn-lt"/>
              </a:rPr>
              <a:t>sin(</a:t>
            </a:r>
            <a:r>
              <a:rPr lang="en-US" sz="2000" dirty="0" err="1">
                <a:ea typeface="+mn-lt"/>
                <a:cs typeface="+mn-lt"/>
              </a:rPr>
              <a:t>nx</a:t>
            </a:r>
            <a:r>
              <a:rPr lang="en-US" sz="2000" dirty="0">
                <a:ea typeface="+mn-lt"/>
                <a:cs typeface="+mn-lt"/>
              </a:rPr>
              <a:t>)=</a:t>
            </a:r>
            <a:r>
              <a:rPr lang="en-US" sz="2000" dirty="0" err="1">
                <a:ea typeface="+mn-lt"/>
                <a:cs typeface="+mn-lt"/>
              </a:rPr>
              <a:t>nx</a:t>
            </a:r>
            <a:r>
              <a:rPr lang="en-US" sz="2000" dirty="0">
                <a:ea typeface="+mn-lt"/>
                <a:cs typeface="+mn-lt"/>
              </a:rPr>
              <a:t>−(</a:t>
            </a:r>
            <a:r>
              <a:rPr lang="en-US" sz="2000" dirty="0" err="1">
                <a:ea typeface="+mn-lt"/>
                <a:cs typeface="+mn-lt"/>
              </a:rPr>
              <a:t>nx</a:t>
            </a:r>
            <a:r>
              <a:rPr lang="en-US" sz="2000" dirty="0">
                <a:ea typeface="+mn-lt"/>
                <a:cs typeface="+mn-lt"/>
              </a:rPr>
              <a:t>)^3/6 +⋯</a:t>
            </a:r>
            <a:endParaRPr lang="en-US" dirty="0"/>
          </a:p>
          <a:p>
            <a:r>
              <a:rPr lang="en-US" sz="2000" dirty="0">
                <a:ea typeface="游ゴシック"/>
              </a:rPr>
              <a:t>sin^2(</a:t>
            </a:r>
            <a:r>
              <a:rPr lang="en-US" sz="2000" dirty="0" err="1">
                <a:ea typeface="游ゴシック"/>
              </a:rPr>
              <a:t>nx</a:t>
            </a:r>
            <a:r>
              <a:rPr lang="en-US" sz="2000" dirty="0">
                <a:ea typeface="游ゴシック"/>
              </a:rPr>
              <a:t>)=(</a:t>
            </a:r>
            <a:r>
              <a:rPr lang="en-US" sz="2000" dirty="0" err="1">
                <a:ea typeface="游ゴシック"/>
              </a:rPr>
              <a:t>nx</a:t>
            </a:r>
            <a:r>
              <a:rPr lang="en-US" sz="2000" dirty="0">
                <a:ea typeface="游ゴシック"/>
              </a:rPr>
              <a:t>)^2⋯</a:t>
            </a:r>
            <a:endParaRPr lang="en-US" dirty="0"/>
          </a:p>
          <a:p>
            <a:r>
              <a:rPr lang="ja-JP" altLang="en-US" sz="2000">
                <a:ea typeface="游ゴシック"/>
              </a:rPr>
              <a:t>つまり</a:t>
            </a:r>
            <a:endParaRPr lang="en-US" sz="2000" dirty="0">
              <a:ea typeface="游ゴシック"/>
            </a:endParaRPr>
          </a:p>
          <a:p>
            <a:endParaRPr lang="en-US" sz="2000" dirty="0">
              <a:ea typeface="游ゴシック"/>
            </a:endParaRPr>
          </a:p>
          <a:p>
            <a:endParaRPr lang="en-US" sz="2000" dirty="0">
              <a:ea typeface="游ゴシック"/>
            </a:endParaRPr>
          </a:p>
          <a:p>
            <a:endParaRPr lang="en-US" sz="2000" dirty="0">
              <a:ea typeface="游ゴシック"/>
            </a:endParaRPr>
          </a:p>
          <a:p>
            <a:r>
              <a:rPr lang="ja-JP" altLang="en-US" sz="2000">
                <a:ea typeface="游ゴシック"/>
              </a:rPr>
              <a:t>は</a:t>
            </a:r>
          </a:p>
          <a:p>
            <a:r>
              <a:rPr lang="ja-JP" altLang="en-US" sz="2000">
                <a:ea typeface="游ゴシック"/>
              </a:rPr>
              <a:t>L(x)=</a:t>
            </a:r>
            <a:endParaRPr lang="ja-JP" altLang="en-US" sz="2000" dirty="0">
              <a:ea typeface="游ゴシック"/>
            </a:endParaRPr>
          </a:p>
        </p:txBody>
      </p:sp>
      <p:pic>
        <p:nvPicPr>
          <p:cNvPr id="2" name="図 1" descr="テキスト&#10;&#10;AI 生成コンテンツは間違っている可能性があります。">
            <a:extLst>
              <a:ext uri="{FF2B5EF4-FFF2-40B4-BE49-F238E27FC236}">
                <a16:creationId xmlns:a16="http://schemas.microsoft.com/office/drawing/2014/main" id="{8077AC67-0250-C85E-517F-A7E50A789CD8}"/>
              </a:ext>
            </a:extLst>
          </p:cNvPr>
          <p:cNvPicPr>
            <a:picLocks noChangeAspect="1"/>
          </p:cNvPicPr>
          <p:nvPr/>
        </p:nvPicPr>
        <p:blipFill>
          <a:blip r:embed="rId2"/>
          <a:stretch>
            <a:fillRect/>
          </a:stretch>
        </p:blipFill>
        <p:spPr>
          <a:xfrm>
            <a:off x="791141" y="2377133"/>
            <a:ext cx="1724025" cy="657225"/>
          </a:xfrm>
          <a:prstGeom prst="rect">
            <a:avLst/>
          </a:prstGeom>
        </p:spPr>
      </p:pic>
    </p:spTree>
    <p:extLst>
      <p:ext uri="{BB962C8B-B14F-4D97-AF65-F5344CB8AC3E}">
        <p14:creationId xmlns:p14="http://schemas.microsoft.com/office/powerpoint/2010/main" val="113055698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TotalTime>
  <Words>544</Words>
  <Application>Microsoft Office PowerPoint</Application>
  <PresentationFormat>ワイド画面</PresentationFormat>
  <Paragraphs>50</Paragraphs>
  <Slides>12</Slides>
  <Notes>0</Notes>
  <HiddenSlides>0</HiddenSlides>
  <MMClips>0</MMClips>
  <ScaleCrop>false</ScaleCrop>
  <HeadingPairs>
    <vt:vector size="4" baseType="variant">
      <vt:variant>
        <vt:lpstr>テーマ</vt:lpstr>
      </vt:variant>
      <vt:variant>
        <vt:i4>1</vt:i4>
      </vt:variant>
      <vt:variant>
        <vt:lpstr>スライド タイトル</vt:lpstr>
      </vt:variant>
      <vt:variant>
        <vt:i4>12</vt:i4>
      </vt:variant>
    </vt:vector>
  </HeadingPairs>
  <TitlesOfParts>
    <vt:vector size="13"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 I</dc:creator>
  <cp:lastModifiedBy>R I</cp:lastModifiedBy>
  <cp:revision>2270</cp:revision>
  <dcterms:created xsi:type="dcterms:W3CDTF">2024-12-31T10:47:22Z</dcterms:created>
  <dcterms:modified xsi:type="dcterms:W3CDTF">2025-09-23T12:09:56Z</dcterms:modified>
</cp:coreProperties>
</file>